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1" r:id="rId8"/>
    <p:sldId id="266" r:id="rId9"/>
    <p:sldId id="267" r:id="rId10"/>
    <p:sldId id="262" r:id="rId11"/>
    <p:sldId id="268" r:id="rId12"/>
    <p:sldId id="269" r:id="rId13"/>
    <p:sldId id="263" r:id="rId14"/>
    <p:sldId id="270" r:id="rId15"/>
    <p:sldId id="271" r:id="rId16"/>
    <p:sldId id="26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17C0-DC7E-460B-BCB4-9CFD71BCB529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7F68-C933-4F29-961C-C833246C9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17C0-DC7E-460B-BCB4-9CFD71BCB529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7F68-C933-4F29-961C-C833246C9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17C0-DC7E-460B-BCB4-9CFD71BCB529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7F68-C933-4F29-961C-C833246C9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17C0-DC7E-460B-BCB4-9CFD71BCB529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7F68-C933-4F29-961C-C833246C9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17C0-DC7E-460B-BCB4-9CFD71BCB529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7F68-C933-4F29-961C-C833246C9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17C0-DC7E-460B-BCB4-9CFD71BCB529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7F68-C933-4F29-961C-C833246C9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17C0-DC7E-460B-BCB4-9CFD71BCB529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7F68-C933-4F29-961C-C833246C9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17C0-DC7E-460B-BCB4-9CFD71BCB529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7F68-C933-4F29-961C-C833246C9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17C0-DC7E-460B-BCB4-9CFD71BCB529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7F68-C933-4F29-961C-C833246C9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17C0-DC7E-460B-BCB4-9CFD71BCB529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7F68-C933-4F29-961C-C833246C9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17C0-DC7E-460B-BCB4-9CFD71BCB529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7F68-C933-4F29-961C-C833246C9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F17C0-DC7E-460B-BCB4-9CFD71BCB529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A7F68-C933-4F29-961C-C833246C971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285720" y="4857760"/>
            <a:ext cx="1792616" cy="1854430"/>
            <a:chOff x="285720" y="4714884"/>
            <a:chExt cx="1792616" cy="1854430"/>
          </a:xfrm>
        </p:grpSpPr>
        <p:pic>
          <p:nvPicPr>
            <p:cNvPr id="8" name="Рисунок 7" descr="0_fd888_eda90c88_S.png"/>
            <p:cNvPicPr>
              <a:picLocks noChangeAspect="1"/>
            </p:cNvPicPr>
            <p:nvPr userDrawn="1"/>
          </p:nvPicPr>
          <p:blipFill>
            <a:blip r:embed="rId14" cstate="email"/>
            <a:stretch>
              <a:fillRect/>
            </a:stretch>
          </p:blipFill>
          <p:spPr>
            <a:xfrm>
              <a:off x="285720" y="4714884"/>
              <a:ext cx="1792616" cy="185443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 userDrawn="1"/>
          </p:nvSpPr>
          <p:spPr>
            <a:xfrm rot="20779138">
              <a:off x="508453" y="5129838"/>
              <a:ext cx="1317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Занятие 15</a:t>
              </a:r>
              <a:endPara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7410" name="Picture 2" descr="http://img-fotki.yandex.ru/get/9089/16969765.217/0_8e185_477d2e31_M.png"/>
          <p:cNvPicPr>
            <a:picLocks noChangeAspect="1" noChangeArrowheads="1"/>
          </p:cNvPicPr>
          <p:nvPr userDrawn="1"/>
        </p:nvPicPr>
        <p:blipFill>
          <a:blip r:embed="rId15" cstate="email"/>
          <a:srcRect/>
          <a:stretch>
            <a:fillRect/>
          </a:stretch>
        </p:blipFill>
        <p:spPr bwMode="auto">
          <a:xfrm flipH="1">
            <a:off x="7072330" y="4643446"/>
            <a:ext cx="1957384" cy="2093946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9151/134091466.194/0_fd888_eda90c88_S" TargetMode="External"/><Relationship Id="rId2" Type="http://schemas.openxmlformats.org/officeDocument/2006/relationships/hyperlink" Target="http://didaktor.ru/kak-vypolnit-priyom-sorbonka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9089/16969765.217/0_8e185_477d2e31_M.png" TargetMode="External"/><Relationship Id="rId5" Type="http://schemas.openxmlformats.org/officeDocument/2006/relationships/hyperlink" Target="http://img-fotki.yandex.ru/get/9217/16969765.148/0_78010_a8a74fc9_M.png" TargetMode="External"/><Relationship Id="rId4" Type="http://schemas.openxmlformats.org/officeDocument/2006/relationships/hyperlink" Target="http://img-fotki.yandex.ru/get/6520/16969765.99/0_6a837_8225efc1_L.pn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3.xml"/><Relationship Id="rId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14480" y="1500174"/>
            <a:ext cx="571504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endParaRPr lang="ru-RU" sz="4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8860" y="3000372"/>
            <a:ext cx="4286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класс</a:t>
            </a:r>
          </a:p>
          <a:p>
            <a:pPr algn="ctr"/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Русский язык, математика, окружающий мир, литературное чтение. УМК любой</a:t>
            </a:r>
            <a:endParaRPr lang="ru-RU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357166"/>
            <a:ext cx="28575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МКОУ «СОШ ст. Евсино» </a:t>
            </a:r>
          </a:p>
          <a:p>
            <a:pPr algn="ctr"/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района 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Новосибирской области</a:t>
            </a: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5715008" y="6143644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28860" y="5643578"/>
            <a:ext cx="4286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Автор-составитель: 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Фокина Лидия Петровна,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читель начальных классов 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2014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28" y="1351598"/>
            <a:ext cx="7215238" cy="321471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раке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7298"/>
            <a:ext cx="7215238" cy="321471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ком идёт речь в загадке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кузнец, а с клещами,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длинными усами.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Когда он чёрен –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Куслив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задорен.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лишь покраснеет,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 и присмиреет.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321471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5715008" y="6143644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Заяц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любит лакомиться корой деревьев, нанося этим огромный вред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5715008" y="6143644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Грачи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Какие птицы прилетают к нам первыми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5715008" y="6143644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28" y="1351598"/>
            <a:ext cx="7215238" cy="250033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«Крокодил Гена и его друзья» Э. Успенский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7298"/>
            <a:ext cx="7215238" cy="250033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Вспомни название и автора книги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её началу.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одном густом тропическом лесу жил да был очень забавный зверёк.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Звали его </a:t>
            </a:r>
            <a:r>
              <a:rPr lang="ru-RU" sz="28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Чебурашка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250033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5715008" y="6143644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Бременские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музыканты»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какой сказке братьев Гримм звери напугали лесных разбойников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5715008" y="6143644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Они объелись лягушками, и у них животы разболелись.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Почему в стихотворении К. Чуковского «Телефон» цапли потребовали прислать им капель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5715008" y="6143644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9" y="214290"/>
            <a:ext cx="7929618" cy="238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Интернет-ресурсы: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Максимова Т. Н. Интеллектуальный марафон: 1-4 классы. – М.: ВАКО, 2009 (Мастерская учителя)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выполнить приём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сорбонка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http://didaktor.ru/kak-vypolnit-priyom-sorbonka/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Указатель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http://img-fotki.yandex.ru/get/9151/134091466.194/0_fd888_eda90c88_S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Рамка нежная </a:t>
            </a:r>
            <a:r>
              <a:rPr lang="en-US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http://img-fotki.yandex.ru/get/6520/16969765.99/0_6a837_8225efc1_L.png</a:t>
            </a: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Линия  </a:t>
            </a:r>
            <a:r>
              <a:rPr lang="en-US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http://img-fotki.yandex.ru/get/9217/16969765.148/0_78010_a8a74fc9_M.png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Русалочка </a:t>
            </a:r>
            <a:r>
              <a:rPr lang="en-US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6"/>
              </a:rPr>
              <a:t>http://img-fotki.yandex.ru/get/9089/16969765.217/0_8e185_477d2e31_M.png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Управляющая кнопка: возврат 2">
            <a:hlinkClick r:id="" action="ppaction://hlinkshowjump?jump=lastslideviewed" highlightClick="1"/>
          </p:cNvPr>
          <p:cNvSpPr/>
          <p:nvPr/>
        </p:nvSpPr>
        <p:spPr>
          <a:xfrm>
            <a:off x="4286248" y="5715016"/>
            <a:ext cx="714380" cy="571504"/>
          </a:xfrm>
          <a:prstGeom prst="actionButtonReturn">
            <a:avLst/>
          </a:prstGeom>
          <a:solidFill>
            <a:schemeClr val="bg1">
              <a:lumMod val="9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785794"/>
            <a:ext cx="7215238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Ребята!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Предлагаю Вам интеллектуальный марафон. Выбирайте предмет, отвечайте на вопросы и набирайте баллы. Проверить себя можно, нажав на карточку с вопросом. Кто наберёт наибольшее количество баллов, тот будет победителем.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Желаю удачи!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Управляющая кнопка: документ 2">
            <a:hlinkClick r:id="" action="ppaction://hlinkshowjump?jump=lastslide" highlightClick="1"/>
          </p:cNvPr>
          <p:cNvSpPr/>
          <p:nvPr/>
        </p:nvSpPr>
        <p:spPr>
          <a:xfrm>
            <a:off x="1142976" y="214290"/>
            <a:ext cx="500066" cy="642942"/>
          </a:xfrm>
          <a:prstGeom prst="actionButtonDocumen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5715008" y="6143644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3108" y="571504"/>
            <a:ext cx="5715040" cy="92867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Выбираем предмет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2857488" y="1643050"/>
            <a:ext cx="4286280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2857488" y="2357430"/>
            <a:ext cx="4286280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2857488" y="3143248"/>
            <a:ext cx="4286280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>
            <a:hlinkClick r:id="rId5" action="ppaction://hlinksldjump"/>
          </p:cNvPr>
          <p:cNvSpPr/>
          <p:nvPr/>
        </p:nvSpPr>
        <p:spPr>
          <a:xfrm>
            <a:off x="2857488" y="3857628"/>
            <a:ext cx="4286280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endshow"/>
          </p:cNvPr>
          <p:cNvSpPr/>
          <p:nvPr/>
        </p:nvSpPr>
        <p:spPr>
          <a:xfrm>
            <a:off x="5715008" y="6143644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28" y="1351598"/>
            <a:ext cx="7215238" cy="214314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За, от, перед, через, около, над, под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7298"/>
            <a:ext cx="7215238" cy="21431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Выпиши из предложенного ряда только предлоги.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Ты, за, от, вас, перед, кит, через, рис, нам, около, его, над, под.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214314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5715008" y="6143644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Б-п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з-с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д-т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в-ф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г-к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ж-ш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Всего 6 пар.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Перечисли парные согласные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глухости-звонкости.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5715008" y="6143644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28" y="1351598"/>
            <a:ext cx="7215238" cy="228601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Прокатилась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7298"/>
            <a:ext cx="7215238" cy="22860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Выпиши из предложения слово,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котором количество букв больше,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чем количество звуков.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Быстро прокатилась гроза.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228601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5715008" y="6143644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раза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Сколько раз при счёте до 20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встречается цифра 2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5715008" y="6143644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Четверг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Какой день недели средний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5715008" y="6143644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 минут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Праздничная свеча сгорает за 20 минут. Одновременно зажгли 10 таких свечей. Сколько времени они будут гореть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5715008" y="6143644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477</Words>
  <Application>Microsoft Office PowerPoint</Application>
  <PresentationFormat>Экран (4:3)</PresentationFormat>
  <Paragraphs>92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2014-07-16T15:18:50Z</dcterms:created>
  <dcterms:modified xsi:type="dcterms:W3CDTF">2014-08-28T15:08:36Z</dcterms:modified>
</cp:coreProperties>
</file>