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5" r:id="rId3"/>
    <p:sldMasterId id="2147483659" r:id="rId4"/>
    <p:sldMasterId id="2147483661" r:id="rId5"/>
  </p:sldMasterIdLst>
  <p:sldIdLst>
    <p:sldId id="256" r:id="rId6"/>
    <p:sldId id="261" r:id="rId7"/>
    <p:sldId id="271" r:id="rId8"/>
    <p:sldId id="292" r:id="rId9"/>
    <p:sldId id="258" r:id="rId10"/>
    <p:sldId id="260" r:id="rId11"/>
    <p:sldId id="264" r:id="rId12"/>
    <p:sldId id="262" r:id="rId13"/>
    <p:sldId id="269" r:id="rId14"/>
    <p:sldId id="280" r:id="rId15"/>
    <p:sldId id="295" r:id="rId16"/>
    <p:sldId id="293" r:id="rId17"/>
    <p:sldId id="279" r:id="rId18"/>
    <p:sldId id="276" r:id="rId19"/>
    <p:sldId id="282" r:id="rId20"/>
    <p:sldId id="284" r:id="rId21"/>
    <p:sldId id="28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3333FF"/>
    <a:srgbClr val="FFFF00"/>
    <a:srgbClr val="0099FF"/>
    <a:srgbClr val="CC99FF"/>
    <a:srgbClr val="FF33CC"/>
    <a:srgbClr val="FF6600"/>
    <a:srgbClr val="CC66FF"/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6846" autoAdjust="0"/>
    <p:restoredTop sz="0" autoAdjust="0"/>
  </p:normalViewPr>
  <p:slideViewPr>
    <p:cSldViewPr>
      <p:cViewPr>
        <p:scale>
          <a:sx n="114" d="100"/>
          <a:sy n="114" d="100"/>
        </p:scale>
        <p:origin x="-7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22403-D324-476A-8073-09D590B19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03E2B-D840-46BA-9061-BADA52EE6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0D81E-77DB-4EDE-897D-5E0C90CC9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DB40F-248E-4CBC-A67E-26C9D7B82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0ACB2-D441-4B8A-A12A-222DCE16E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33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7A959-D08A-4F7A-B8D2-75DA0DC28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AAAAE-54BA-47A3-8CEF-0EA5F22F9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2F09B-303A-49E2-BFF4-CE9C8EF2A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10E49-FF61-4CEA-8936-571013690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BA546-B76B-41E1-8F9C-394F621A1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70A7C-49FE-4362-9F1E-5982D992B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EC48F-CFC8-420F-912C-313DED9CC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3145B-737A-4210-9A7E-A62D05402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36053-C824-42B3-97B0-2A86D7B4A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0474E-906F-4797-B002-A048C2809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DAF52-DBC8-4FC0-83F7-B24DF2206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B0FA3-433B-4702-B62A-04C500B14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5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5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91A1C5A-DD4B-4B74-ABEC-BD6B593BA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01165-DA6B-4FA3-ABE6-098605226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2C32-B854-4AC1-8538-8BA9DE087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7E5A8-D8A4-4F83-96A5-2D32EE779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E439A-E309-4A4B-950C-B85FEBD6D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2B860-CFD2-41F3-8883-9E7030AA1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51603-135F-47C3-B736-51594B4F2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AF8BE-6541-4B56-8A54-9879763AC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8C789-B058-4F5F-97EF-F1626693C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58BE1-9BFD-4FFA-A394-3D2F4811D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68316-02FD-46BC-B403-216995A53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5A642-F39C-4CE0-A486-DAFA0A2E3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615A8-15E7-481C-9436-249441FFC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B8724-29D0-4B9E-91BA-87B57EE68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B92CB-185F-48BE-BCCE-0F3DED3A0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B0959-7831-4E62-AC52-B62B308E8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77731-56EE-4E97-8A5A-6298FB424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AA957-2F4D-4043-8D00-1DF676634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15B92-A142-4ED3-BAE9-1D1580472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D9D56-2DD0-48A6-8B11-C0A826F82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074A6-9B58-4A39-B4B3-EB7D36E95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71858-9F96-437B-8404-A2EE2F5A4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9F377-1273-4ABF-98F0-CDC877D56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7EDDC-2059-4291-99C9-37BBA8F1D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4EC3D-828B-453E-AE3E-CC4A1DF69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3CBE8-7E80-44FD-986C-D60C5ED42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F229F-D62D-4B27-B316-471435B92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4317-38B7-4ECF-A9C6-B4E002C82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AE2AC-8256-4AF7-97FB-151E2458B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863C5-CFD2-425D-8BC4-958BF9530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050FA-887D-4AF4-A74B-2103FEE7D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C76EB-B64C-4B75-8F12-D67222CB8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5EF9C-3275-4C52-88C6-DA1764641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C2865-C160-4C49-90FA-4673DC9C1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EF92B-EF59-449A-8E63-80CAA674C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585CA-15AE-4FB5-B0B7-383C05FD8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E3900-A196-43F8-A736-428F2790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72204-F782-47DA-8A70-39B03D768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FF73F-BDC1-4F39-BABA-17F9326F3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13034-7B45-4925-8BEC-E2CD4E1BD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5D116-FCD5-47E0-B59E-E8DFAEABE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9C482-5EA4-4CE7-A7F5-CB534B120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5726983-ABCF-4F06-B31F-7372319CC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4133" r:id="rId12"/>
    <p:sldLayoutId id="2147484134" r:id="rId13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29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229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229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9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9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0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0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230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230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31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1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4100018-6CE4-405A-A889-8EE8B6C28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7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4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7DF1856-B1EE-454C-8E6C-AEA5B8D81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878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7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6E6BEC62-170C-4708-BC26-707EB8399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8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87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87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878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87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87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878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87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87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878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87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87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878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87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87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878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27E3B7B-BC0B-4FC6-B19F-3770E8758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5414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5415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145417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418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419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420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421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422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423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424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425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426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427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428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429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5430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80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  <p:bldP spid="145411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5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54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54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54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5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54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54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54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5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54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54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54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5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54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54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54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5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54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54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54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cuments%20and%20Settings\&#1058;&#1072;&#1090;&#1100;&#1103;&#1085;&#1072;\&#1056;&#1072;&#1073;&#1086;&#1095;&#1080;&#1081;%20&#1089;&#1090;&#1086;&#1083;\&#1044;&#1045;&#1058;&#1057;&#1050;&#1048;&#1045;%20&#1087;&#1077;&#1089;&#1085;&#1080;\Detskie%20pesni%231%20(G)\Sound\%232\%232_17_Chunga-changa.mp3" TargetMode="External"/><Relationship Id="rId6" Type="http://schemas.openxmlformats.org/officeDocument/2006/relationships/image" Target="../media/image24.wmf"/><Relationship Id="rId5" Type="http://schemas.openxmlformats.org/officeDocument/2006/relationships/image" Target="../media/image23.gi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customersrock.files.wordpress.com/2007/12/storie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cuments%20and%20Settings\&#1058;&#1072;&#1090;&#1100;&#1103;&#1085;&#1072;\&#1056;&#1072;&#1073;&#1086;&#1095;&#1080;&#1081;%20&#1089;&#1090;&#1086;&#1083;\&#1044;&#1045;&#1058;&#1057;&#1050;&#1048;&#1045;%20&#1087;&#1077;&#1089;&#1085;&#1080;\Detskie%20pesni%231%20(G)\Sound\%234\%234_14_Alenkiy%20tcvetok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31.png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gif"/><Relationship Id="rId2" Type="http://schemas.openxmlformats.org/officeDocument/2006/relationships/audio" Target="file:///D:\Documents%20and%20Settings\&#1058;&#1072;&#1090;&#1100;&#1103;&#1085;&#1072;\&#1056;&#1072;&#1073;&#1086;&#1095;&#1080;&#1081;%20&#1089;&#1090;&#1086;&#1083;\&#1044;&#1045;&#1058;&#1057;&#1050;&#1048;&#1045;%20&#1087;&#1077;&#1089;&#1085;&#1080;\Detskie%20pesni%231%20(G)\Sound\%233\%233_06_Ulibka.mp3" TargetMode="External"/><Relationship Id="rId1" Type="http://schemas.openxmlformats.org/officeDocument/2006/relationships/audio" Target="file:///C:\&#1084;&#1091;&#1079;&#1099;&#1082;&#1072;\04_&#1043;&#1086;&#1083;&#1086;&#1089;&#1072;%20&#1083;&#1077;&#1089;&#1072;\001_&#1043;&#1083;&#1091;&#1073;&#1086;&#1082;&#1086;%20&#1074;&#1083;&#1077;&#1089;&#1091;.mp3" TargetMode="External"/><Relationship Id="rId6" Type="http://schemas.openxmlformats.org/officeDocument/2006/relationships/image" Target="../media/image2.gif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cuments%20and%20Settings\&#1058;&#1072;&#1090;&#1100;&#1103;&#1085;&#1072;\&#1056;&#1072;&#1073;&#1086;&#1095;&#1080;&#1081;%20&#1089;&#1090;&#1086;&#1083;\&#1044;&#1045;&#1058;&#1057;&#1050;&#1048;&#1045;%20&#1087;&#1077;&#1089;&#1085;&#1080;\Detskie%20pesni%231%20(G)\Sound\%233\%233_07_Pesenka%20mamontenka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765175"/>
            <a:ext cx="8229600" cy="187325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33CC"/>
                </a:solidFill>
                <a:hlinkClick r:id="" action="ppaction://noaction">
                  <a:snd r:embed="rId3" name="coin.wav"/>
                </a:hlinkClick>
              </a:rPr>
              <a:t>Страна </a:t>
            </a:r>
            <a:br>
              <a:rPr lang="ru-RU" sz="4800" b="1" dirty="0" smtClean="0">
                <a:solidFill>
                  <a:srgbClr val="FF33CC"/>
                </a:solidFill>
                <a:hlinkClick r:id="" action="ppaction://noaction">
                  <a:snd r:embed="rId3" name="coin.wav"/>
                </a:hlinkClick>
              </a:rPr>
            </a:br>
            <a:r>
              <a:rPr lang="ru-RU" sz="4800" b="1" dirty="0" smtClean="0">
                <a:solidFill>
                  <a:srgbClr val="FF33CC"/>
                </a:solidFill>
                <a:hlinkClick r:id="" action="ppaction://noaction">
                  <a:snd r:embed="rId3" name="coin.wav"/>
                </a:hlinkClick>
              </a:rPr>
              <a:t>Вежливости и Доброты</a:t>
            </a:r>
            <a:endParaRPr lang="ru-RU" sz="4800" b="1" dirty="0" smtClean="0">
              <a:solidFill>
                <a:srgbClr val="FF33CC"/>
              </a:solidFill>
            </a:endParaRPr>
          </a:p>
        </p:txBody>
      </p:sp>
      <p:pic>
        <p:nvPicPr>
          <p:cNvPr id="10243" name="Picture 6" descr="37R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549275"/>
            <a:ext cx="20161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8" descr="KIDS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08500"/>
            <a:ext cx="32400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kartina13">
            <a:hlinkClick r:id="" action="ppaction://noaction" highlightClick="1">
              <a:snd r:embed="rId2" name="chimes.wav"/>
            </a:hlinkClick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1638" y="3429000"/>
            <a:ext cx="36734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1D200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3333FF"/>
                </a:solidFill>
                <a:latin typeface="Cambria Math" pitchFamily="18" charset="0"/>
                <a:ea typeface="Cambria Math" pitchFamily="18" charset="0"/>
              </a:rPr>
              <a:t>ОСТРОВ «Дружбы»</a:t>
            </a:r>
          </a:p>
        </p:txBody>
      </p:sp>
      <p:pic>
        <p:nvPicPr>
          <p:cNvPr id="101380" name="Picture 4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2"/>
              <a:end track="3" time="175"/>
            </a:audioCd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813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6" name="#2_17_Chunga-chang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картинки | анимационные картинки | природа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80" y="969234"/>
            <a:ext cx="9192980" cy="588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п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552" y="5171571"/>
            <a:ext cx="16144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5621" fill="hold"/>
                                        <p:tgtEl>
                                          <p:spTgt spid="1013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80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1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9598" fill="hold"/>
                                        <p:tgtEl>
                                          <p:spTgt spid="101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6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86"/>
                </p:tgtEl>
              </p:cMediaNode>
            </p:audio>
          </p:childTnLst>
        </p:cTn>
      </p:par>
    </p:tnLst>
    <p:bldLst>
      <p:bldP spid="1013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0"/>
            <a:ext cx="5689600" cy="1441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i="1" dirty="0">
                <a:solidFill>
                  <a:srgbClr val="663300"/>
                </a:solidFill>
              </a:rPr>
              <a:t/>
            </a:r>
            <a:br>
              <a:rPr lang="ru-RU" sz="4000" b="1" i="1" dirty="0">
                <a:solidFill>
                  <a:srgbClr val="663300"/>
                </a:solidFill>
              </a:rPr>
            </a:br>
            <a:endParaRPr lang="ru-RU" sz="6600" b="1" i="1" dirty="0">
              <a:solidFill>
                <a:srgbClr val="6633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000125"/>
            <a:ext cx="8572500" cy="192481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CC3300"/>
                </a:solidFill>
                <a:latin typeface="Garamond" pitchFamily="18" charset="0"/>
              </a:rPr>
              <a:t>– близкие отношения, основанные на взаимном доверии,    привязанности, общности интересов».</a:t>
            </a:r>
          </a:p>
        </p:txBody>
      </p:sp>
      <p:sp>
        <p:nvSpPr>
          <p:cNvPr id="20484" name="WordArt 6"/>
          <p:cNvSpPr>
            <a:spLocks noChangeArrowheads="1" noChangeShapeType="1" noTextEdit="1"/>
          </p:cNvSpPr>
          <p:nvPr/>
        </p:nvSpPr>
        <p:spPr bwMode="auto">
          <a:xfrm>
            <a:off x="2137569" y="214313"/>
            <a:ext cx="4929187" cy="839787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dirty="0">
                <a:ln w="9525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Дружба</a:t>
            </a:r>
          </a:p>
        </p:txBody>
      </p:sp>
      <p:pic>
        <p:nvPicPr>
          <p:cNvPr id="9" name="Picture 8" descr="Картинка 11 из 1809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38138">
            <a:off x="5495925" y="2374900"/>
            <a:ext cx="3141663" cy="2016125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pic>
        <p:nvPicPr>
          <p:cNvPr id="20486" name="Picture 7" descr="wwwpeoplem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1879" y="4365104"/>
            <a:ext cx="255679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90676">
            <a:off x="320452" y="2991558"/>
            <a:ext cx="2697375" cy="244951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14313"/>
            <a:ext cx="8643937" cy="6429375"/>
          </a:xfrm>
          <a:noFill/>
        </p:spPr>
      </p:pic>
      <p:pic>
        <p:nvPicPr>
          <p:cNvPr id="4098" name="Picture 2" descr="http://luzan.ucoz.ru/animes/romas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41712"/>
            <a:ext cx="17238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luzan.ucoz.ru/animes/romas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162" y="2105050"/>
            <a:ext cx="1708696" cy="128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luzan.ucoz.ru/animes/romas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155"/>
            <a:ext cx="1554857" cy="116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luzan.ucoz.ru/animes/romas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05064"/>
            <a:ext cx="12668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luzan.ucoz.ru/animes/romas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07" y="4581128"/>
            <a:ext cx="1649908" cy="12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luzan.ucoz.ru/animes/romas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96752"/>
            <a:ext cx="1649908" cy="12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33FF"/>
            </a:gs>
            <a:gs pos="50000">
              <a:schemeClr val="hlink"/>
            </a:gs>
            <a:gs pos="100000">
              <a:srgbClr val="993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404813"/>
            <a:ext cx="8713788" cy="6119812"/>
          </a:xfrm>
        </p:spPr>
      </p:pic>
      <p:pic>
        <p:nvPicPr>
          <p:cNvPr id="23556" name="Picture 4" descr="KIDS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4581525"/>
            <a:ext cx="32400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827088" y="549275"/>
            <a:ext cx="7848600" cy="11525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ДВОРЕЦ ИЗВИНЕНИЙ 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5445125"/>
            <a:ext cx="122396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8" name="#4_14_Alenkiy tcvetok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76375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9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0391" fill="hold"/>
                                        <p:tgtEl>
                                          <p:spTgt spid="993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8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338"/>
                </p:tgtEl>
              </p:cMediaNode>
            </p:audio>
          </p:childTnLst>
        </p:cTn>
      </p:par>
    </p:tnLst>
    <p:bldLst>
      <p:bldP spid="993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1D200"/>
            </a:gs>
            <a:gs pos="50000">
              <a:srgbClr val="CCFF99"/>
            </a:gs>
            <a:gs pos="100000">
              <a:srgbClr val="01D2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6"/>
          <p:cNvSpPr>
            <a:spLocks noChangeArrowheads="1" noChangeShapeType="1" noTextEdit="1"/>
          </p:cNvSpPr>
          <p:nvPr/>
        </p:nvSpPr>
        <p:spPr bwMode="auto">
          <a:xfrm>
            <a:off x="1116013" y="476250"/>
            <a:ext cx="7127875" cy="10080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Слова - извинения</a:t>
            </a:r>
          </a:p>
        </p:txBody>
      </p:sp>
      <p:sp>
        <p:nvSpPr>
          <p:cNvPr id="96263" name="WordArt 7"/>
          <p:cNvSpPr>
            <a:spLocks noChangeArrowheads="1" noChangeShapeType="1" noTextEdit="1"/>
          </p:cNvSpPr>
          <p:nvPr/>
        </p:nvSpPr>
        <p:spPr bwMode="auto">
          <a:xfrm>
            <a:off x="1187450" y="1773238"/>
            <a:ext cx="5400675" cy="19796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Извините, пожалуйста, </a:t>
            </a:r>
          </a:p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chemeClr val="bg1">
                  <a:lumMod val="60000"/>
                  <a:lumOff val="40000"/>
                </a:scheme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6265" name="WordArt 9"/>
          <p:cNvSpPr>
            <a:spLocks noChangeArrowheads="1" noChangeShapeType="1" noTextEdit="1"/>
          </p:cNvSpPr>
          <p:nvPr/>
        </p:nvSpPr>
        <p:spPr bwMode="auto">
          <a:xfrm>
            <a:off x="755576" y="3032919"/>
            <a:ext cx="5759450" cy="14398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я не хотел  вас обидеть,   </a:t>
            </a:r>
          </a:p>
        </p:txBody>
      </p:sp>
      <p:sp>
        <p:nvSpPr>
          <p:cNvPr id="96266" name="WordArt 10"/>
          <p:cNvSpPr>
            <a:spLocks noChangeArrowheads="1" noChangeShapeType="1" noTextEdit="1"/>
          </p:cNvSpPr>
          <p:nvPr/>
        </p:nvSpPr>
        <p:spPr bwMode="auto">
          <a:xfrm>
            <a:off x="1134881" y="4797400"/>
            <a:ext cx="4608512" cy="863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простите меня </a:t>
            </a:r>
          </a:p>
        </p:txBody>
      </p:sp>
      <p:pic>
        <p:nvPicPr>
          <p:cNvPr id="96267" name="Picture 11" descr="deti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43663" y="2924175"/>
            <a:ext cx="2455862" cy="26924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3" grpId="0"/>
      <p:bldP spid="96265" grpId="0"/>
      <p:bldP spid="962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100000">
              <a:srgbClr val="FF66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7" name="Picture 11" descr="сказочные картины">
            <a:hlinkClick r:id="" action="ppaction://noaction" highlightClick="1">
              <a:snd r:embed="rId2" name="chimes.wav"/>
            </a:hlinkClick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571625"/>
            <a:ext cx="69850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2" descr="KIDS0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6375" y="4365625"/>
            <a:ext cx="1584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71" name="WordArt 15"/>
          <p:cNvSpPr>
            <a:spLocks noChangeArrowheads="1" noChangeShapeType="1" noTextEdit="1"/>
          </p:cNvSpPr>
          <p:nvPr/>
        </p:nvSpPr>
        <p:spPr bwMode="auto">
          <a:xfrm>
            <a:off x="1288579" y="959643"/>
            <a:ext cx="6696546" cy="12239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01348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СТРАНА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«ВЕЖЛИВОСТИ 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 И   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ДОБРОТЫ»</a:t>
            </a:r>
          </a:p>
        </p:txBody>
      </p:sp>
      <p:pic>
        <p:nvPicPr>
          <p:cNvPr id="25605" name="Picture 19" descr="BALLOON4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4075" y="2060575"/>
            <a:ext cx="3587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77" name="WordArt 21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323850" y="5373688"/>
            <a:ext cx="8496300" cy="12493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ДОБРО ПОЖАЛОВАТЬ!</a:t>
            </a:r>
          </a:p>
        </p:txBody>
      </p:sp>
      <p:pic>
        <p:nvPicPr>
          <p:cNvPr id="25607" name="Picture 22" descr="arg-blue-tr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3575" y="1989138"/>
            <a:ext cx="47148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hold"/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hold"/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18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71" grpId="0" animBg="1"/>
      <p:bldP spid="12187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1. Здоровайся  при  встрече.</a:t>
            </a:r>
          </a:p>
          <a:p>
            <a:pPr eaLnBrk="1" hangingPunct="1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2.  Не  груби, даже  если  сердит.</a:t>
            </a:r>
          </a:p>
          <a:p>
            <a:pPr eaLnBrk="1" hangingPunct="1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3.  Проявляй  доброжелательность.</a:t>
            </a:r>
          </a:p>
          <a:p>
            <a:pPr eaLnBrk="1" hangingPunct="1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4.  Будь вежлив  и воспитан.</a:t>
            </a:r>
          </a:p>
          <a:p>
            <a:pPr eaLnBrk="1" hangingPunct="1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5. Старайся быть хорошим, верным другом.</a:t>
            </a:r>
          </a:p>
          <a:p>
            <a:pPr eaLnBrk="1" hangingPunct="1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6. Совершай добрые дела просто так, </a:t>
            </a:r>
          </a:p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   из хороших побуждений.</a:t>
            </a:r>
          </a:p>
        </p:txBody>
      </p:sp>
      <p:sp>
        <p:nvSpPr>
          <p:cNvPr id="26627" name="WordArt 5"/>
          <p:cNvSpPr>
            <a:spLocks noChangeArrowheads="1" noChangeShapeType="1" noTextEdit="1"/>
          </p:cNvSpPr>
          <p:nvPr/>
        </p:nvSpPr>
        <p:spPr bwMode="auto">
          <a:xfrm>
            <a:off x="827088" y="476250"/>
            <a:ext cx="774065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>
                  <a:gsLst>
                    <a:gs pos="0">
                      <a:srgbClr val="FFFF00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Правила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 добрых и вежливых 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9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поступков</a:t>
            </a:r>
          </a:p>
        </p:txBody>
      </p:sp>
      <p:pic>
        <p:nvPicPr>
          <p:cNvPr id="124938" name="Picture 10" descr="37R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1700213"/>
            <a:ext cx="216058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://shokolad.at.ua/_fr/0/010488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75978"/>
            <a:ext cx="2243658" cy="186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99FF"/>
            </a:gs>
            <a:gs pos="100000">
              <a:srgbClr val="00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706755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0000"/>
                </a:solidFill>
              </a:rPr>
              <a:t>В</a:t>
            </a:r>
            <a:r>
              <a:rPr lang="ru-RU" b="1" i="1" smtClean="0">
                <a:solidFill>
                  <a:srgbClr val="3333FF"/>
                </a:solidFill>
              </a:rPr>
              <a:t>а</a:t>
            </a:r>
            <a:r>
              <a:rPr lang="ru-RU" b="1" i="1" smtClean="0">
                <a:solidFill>
                  <a:srgbClr val="00CC00"/>
                </a:solidFill>
              </a:rPr>
              <a:t>ш</a:t>
            </a:r>
            <a:r>
              <a:rPr lang="ru-RU" b="1" i="1" smtClean="0">
                <a:solidFill>
                  <a:srgbClr val="FF6600"/>
                </a:solidFill>
              </a:rPr>
              <a:t>е</a:t>
            </a:r>
            <a:r>
              <a:rPr lang="ru-RU" b="1" i="1" smtClean="0">
                <a:solidFill>
                  <a:srgbClr val="00CC00"/>
                </a:solidFill>
              </a:rPr>
              <a:t> </a:t>
            </a:r>
            <a:r>
              <a:rPr lang="ru-RU" b="1" i="1" smtClean="0">
                <a:solidFill>
                  <a:srgbClr val="3333FF"/>
                </a:solidFill>
              </a:rPr>
              <a:t>н</a:t>
            </a:r>
            <a:r>
              <a:rPr lang="ru-RU" b="1" i="1" smtClean="0">
                <a:solidFill>
                  <a:srgbClr val="FF0000"/>
                </a:solidFill>
              </a:rPr>
              <a:t>а</a:t>
            </a:r>
            <a:r>
              <a:rPr lang="ru-RU" b="1" i="1" smtClean="0">
                <a:solidFill>
                  <a:srgbClr val="00CC00"/>
                </a:solidFill>
              </a:rPr>
              <a:t>с</a:t>
            </a:r>
            <a:r>
              <a:rPr lang="ru-RU" b="1" i="1" smtClean="0">
                <a:solidFill>
                  <a:srgbClr val="CC66FF"/>
                </a:solidFill>
              </a:rPr>
              <a:t>т</a:t>
            </a:r>
            <a:r>
              <a:rPr lang="ru-RU" b="1" i="1" smtClean="0">
                <a:solidFill>
                  <a:srgbClr val="3333FF"/>
                </a:solidFill>
              </a:rPr>
              <a:t>р</a:t>
            </a:r>
            <a:r>
              <a:rPr lang="ru-RU" b="1" i="1" smtClean="0">
                <a:solidFill>
                  <a:srgbClr val="00CC00"/>
                </a:solidFill>
              </a:rPr>
              <a:t>о</a:t>
            </a:r>
            <a:r>
              <a:rPr lang="ru-RU" b="1" i="1" smtClean="0">
                <a:solidFill>
                  <a:srgbClr val="FF6600"/>
                </a:solidFill>
              </a:rPr>
              <a:t>е</a:t>
            </a:r>
            <a:r>
              <a:rPr lang="ru-RU" b="1" i="1" smtClean="0">
                <a:solidFill>
                  <a:srgbClr val="0066CC"/>
                </a:solidFill>
              </a:rPr>
              <a:t>н</a:t>
            </a:r>
            <a:r>
              <a:rPr lang="ru-RU" b="1" i="1" smtClean="0">
                <a:solidFill>
                  <a:srgbClr val="FF33CC"/>
                </a:solidFill>
              </a:rPr>
              <a:t>и</a:t>
            </a:r>
            <a:r>
              <a:rPr lang="ru-RU" b="1" i="1" smtClean="0">
                <a:solidFill>
                  <a:srgbClr val="00CC00"/>
                </a:solidFill>
              </a:rPr>
              <a:t>е</a:t>
            </a:r>
          </a:p>
        </p:txBody>
      </p:sp>
      <p:sp>
        <p:nvSpPr>
          <p:cNvPr id="286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8676" name="Group 8"/>
          <p:cNvGrpSpPr>
            <a:grpSpLocks noChangeAspect="1"/>
          </p:cNvGrpSpPr>
          <p:nvPr/>
        </p:nvGrpSpPr>
        <p:grpSpPr bwMode="auto">
          <a:xfrm>
            <a:off x="5435600" y="2636838"/>
            <a:ext cx="3311525" cy="2016125"/>
            <a:chOff x="2362" y="5423"/>
            <a:chExt cx="3284" cy="1779"/>
          </a:xfrm>
        </p:grpSpPr>
        <p:sp>
          <p:nvSpPr>
            <p:cNvPr id="28682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362" y="5423"/>
              <a:ext cx="3284" cy="1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57" name="Cloud"/>
            <p:cNvSpPr>
              <a:spLocks noChangeAspect="1" noEditPoints="1" noChangeArrowheads="1"/>
            </p:cNvSpPr>
            <p:nvPr/>
          </p:nvSpPr>
          <p:spPr bwMode="auto">
            <a:xfrm>
              <a:off x="2362" y="5423"/>
              <a:ext cx="3284" cy="1652"/>
            </a:xfrm>
            <a:custGeom>
              <a:avLst/>
              <a:gdLst>
                <a:gd name="T0" fmla="*/ 24567 w 21600"/>
                <a:gd name="T1" fmla="*/ 2653506 h 21600"/>
                <a:gd name="T2" fmla="*/ 3960019 w 21600"/>
                <a:gd name="T3" fmla="*/ 5301361 h 21600"/>
                <a:gd name="T4" fmla="*/ 7913437 w 21600"/>
                <a:gd name="T5" fmla="*/ 2653506 h 21600"/>
                <a:gd name="T6" fmla="*/ 3960019 w 21600"/>
                <a:gd name="T7" fmla="*/ 30343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3333FF"/>
                </a:solidFill>
              </a:endParaRPr>
            </a:p>
          </p:txBody>
        </p:sp>
      </p:grpSp>
      <p:pic>
        <p:nvPicPr>
          <p:cNvPr id="28677" name="Picture 13" descr="s1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1557338"/>
            <a:ext cx="2663825" cy="2376487"/>
          </a:xfrm>
          <a:noFill/>
        </p:spPr>
      </p:pic>
      <p:sp>
        <p:nvSpPr>
          <p:cNvPr id="28678" name="Text Box 14"/>
          <p:cNvSpPr txBox="1">
            <a:spLocks noChangeArrowheads="1"/>
          </p:cNvSpPr>
          <p:nvPr/>
        </p:nvSpPr>
        <p:spPr bwMode="auto">
          <a:xfrm>
            <a:off x="2051050" y="4149725"/>
            <a:ext cx="2808288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</a:rPr>
              <a:t>Хорошее настроение! </a:t>
            </a:r>
          </a:p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</a:rPr>
              <a:t>Узнал много нового и интересного.</a:t>
            </a:r>
          </a:p>
        </p:txBody>
      </p:sp>
      <p:sp>
        <p:nvSpPr>
          <p:cNvPr id="28679" name="Text Box 15"/>
          <p:cNvSpPr txBox="1">
            <a:spLocks noChangeArrowheads="1"/>
          </p:cNvSpPr>
          <p:nvPr/>
        </p:nvSpPr>
        <p:spPr bwMode="auto">
          <a:xfrm>
            <a:off x="5795963" y="4797425"/>
            <a:ext cx="25923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3333FF"/>
                </a:solidFill>
                <a:latin typeface="Times New Roman" pitchFamily="18" charset="0"/>
              </a:rPr>
              <a:t>Плохое настроение!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3333FF"/>
                </a:solidFill>
                <a:latin typeface="Times New Roman" pitchFamily="18" charset="0"/>
              </a:rPr>
              <a:t>Было скучно.</a:t>
            </a:r>
          </a:p>
        </p:txBody>
      </p:sp>
      <p:pic>
        <p:nvPicPr>
          <p:cNvPr id="28680" name="Picture 16" descr="Climbing-Rose-Bord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0"/>
            <a:ext cx="172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009900"/>
            </a:gs>
            <a:gs pos="100000">
              <a:srgbClr val="33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eti5">
            <a:hlinkClick r:id="" action="ppaction://hlinkshowjump?jump=nextslide" highlightClick="1">
              <a:snd r:embed="rId2" name="chimes.wav"/>
            </a:hlinkClick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3860800"/>
            <a:ext cx="295116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79783" y="116632"/>
            <a:ext cx="1873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908050"/>
            <a:ext cx="216058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688" y="4149725"/>
            <a:ext cx="23764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3850" y="4508500"/>
            <a:ext cx="244792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692821" y="296627"/>
            <a:ext cx="6408092" cy="2664296"/>
          </a:xfrm>
        </p:spPr>
        <p:txBody>
          <a:bodyPr/>
          <a:lstStyle/>
          <a:p>
            <a:r>
              <a:rPr lang="ru-RU" sz="3600" b="1" i="1" u="sng" dirty="0" smtClean="0"/>
              <a:t>Море Доброты</a:t>
            </a:r>
            <a:br>
              <a:rPr lang="ru-RU" sz="3600" b="1" i="1" u="sng" dirty="0" smtClean="0"/>
            </a:br>
            <a:r>
              <a:rPr lang="ru-RU" sz="3600" b="1" i="1" u="sng" dirty="0" smtClean="0"/>
              <a:t>Море Вежливости</a:t>
            </a:r>
            <a:br>
              <a:rPr lang="ru-RU" sz="3600" b="1" i="1" u="sng" dirty="0" smtClean="0"/>
            </a:br>
            <a:r>
              <a:rPr lang="ru-RU" sz="3600" b="1" i="1" u="sng" dirty="0" smtClean="0"/>
              <a:t>Аллея Приветствий</a:t>
            </a:r>
            <a:br>
              <a:rPr lang="ru-RU" sz="3600" b="1" i="1" u="sng" dirty="0" smtClean="0"/>
            </a:br>
            <a:r>
              <a:rPr lang="ru-RU" sz="3600" b="1" i="1" u="sng" dirty="0" smtClean="0"/>
              <a:t>Дворец Извинений</a:t>
            </a:r>
            <a:br>
              <a:rPr lang="ru-RU" sz="3600" b="1" i="1" u="sng" dirty="0" smtClean="0"/>
            </a:br>
            <a:r>
              <a:rPr lang="ru-RU" sz="3600" b="1" i="1" u="sng" dirty="0" smtClean="0"/>
              <a:t>Остров «Размышляй-ка»</a:t>
            </a:r>
            <a:endParaRPr lang="ru-RU" sz="3600" b="1" i="1" u="sng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990099"/>
                </a:solidFill>
                <a:latin typeface="a_Bremen" pitchFamily="82" charset="-52"/>
              </a:rPr>
              <a:t>Аллея  ПРИВЕТСТВИЙ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95288" y="1700213"/>
            <a:ext cx="8374062" cy="4959350"/>
          </a:xfrm>
          <a:noFill/>
        </p:spPr>
      </p:pic>
      <p:pic>
        <p:nvPicPr>
          <p:cNvPr id="57348" name="001_Глубоко влесу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042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KIDS0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4797425"/>
            <a:ext cx="32400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#3_06_Ulibk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http://briticat.ru/smail/birds/bird7-1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06" y="1052736"/>
            <a:ext cx="7684544" cy="209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816" fill="hold"/>
                                        <p:tgtEl>
                                          <p:spTgt spid="573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4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7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7059" fill="hold"/>
                                        <p:tgtEl>
                                          <p:spTgt spid="573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5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23850" y="260350"/>
            <a:ext cx="8569325" cy="6264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DB9"/>
              </a:gs>
            </a:gsLst>
            <a:lin ang="5400000" scaled="1"/>
          </a:gradFill>
          <a:ln w="57150" cmpd="thickThin">
            <a:solidFill>
              <a:srgbClr val="DE5A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8371" name="Picture 3" descr="Scan10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844675"/>
            <a:ext cx="4365625" cy="4464050"/>
          </a:xfrm>
          <a:prstGeom prst="rect">
            <a:avLst/>
          </a:prstGeom>
          <a:noFill/>
          <a:ln w="57150" cmpd="thickThin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93738"/>
            <a:ext cx="8002588" cy="723900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FF3300"/>
                </a:solidFill>
                <a:latin typeface="Ariston" pitchFamily="66" charset="0"/>
              </a:rPr>
              <a:t>Здравствуйте</a:t>
            </a:r>
            <a:r>
              <a:rPr lang="ru-RU" b="1" dirty="0" smtClean="0">
                <a:solidFill>
                  <a:srgbClr val="FF3300"/>
                </a:solidFill>
                <a:latin typeface="Ariston" pitchFamily="66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- это значит будьте здоровы!</a:t>
            </a:r>
            <a:r>
              <a:rPr lang="ru-RU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 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>
            <a:hlinkClick r:id="" action="ppaction://noaction" highlightClick="1">
              <a:snd r:embed="rId3" name="chimes.wav"/>
            </a:hlinkClick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23850" y="0"/>
            <a:ext cx="8642350" cy="6337300"/>
          </a:xfrm>
        </p:spPr>
      </p:pic>
      <p:sp>
        <p:nvSpPr>
          <p:cNvPr id="14339" name="WordArt 21">
            <a:hlinkClick r:id="" action="ppaction://noaction">
              <a:snd r:embed="rId3" name="chimes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2195513" y="981075"/>
            <a:ext cx="4895850" cy="7921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Море Доброты</a:t>
            </a:r>
          </a:p>
        </p:txBody>
      </p:sp>
      <p:pic>
        <p:nvPicPr>
          <p:cNvPr id="14340" name="Picture 22" descr="s1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549275"/>
            <a:ext cx="12239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#3_07_Pesenka mamontenk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4213" y="5876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luzan.ucoz.ru/animes/85268187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93" y="1988841"/>
            <a:ext cx="3170279" cy="263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luzan.ucoz.ru/animes/85268187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0808"/>
            <a:ext cx="2106236" cy="174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846" fill="hold"/>
                                        <p:tgtEl>
                                          <p:spTgt spid="41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33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5050"/>
                </a:solidFill>
              </a:rPr>
              <a:t>Игра: «</a:t>
            </a:r>
            <a:r>
              <a:rPr lang="ru-RU" b="1" smtClean="0">
                <a:solidFill>
                  <a:srgbClr val="FF66FF"/>
                </a:solidFill>
              </a:rPr>
              <a:t>Д</a:t>
            </a:r>
            <a:r>
              <a:rPr lang="ru-RU" b="1" smtClean="0">
                <a:solidFill>
                  <a:srgbClr val="0033CC"/>
                </a:solidFill>
              </a:rPr>
              <a:t>о</a:t>
            </a:r>
            <a:r>
              <a:rPr lang="ru-RU" b="1" smtClean="0">
                <a:solidFill>
                  <a:srgbClr val="00CC00"/>
                </a:solidFill>
              </a:rPr>
              <a:t>б</a:t>
            </a:r>
            <a:r>
              <a:rPr lang="ru-RU" b="1" smtClean="0">
                <a:solidFill>
                  <a:srgbClr val="990099"/>
                </a:solidFill>
              </a:rPr>
              <a:t>р</a:t>
            </a:r>
            <a:r>
              <a:rPr lang="ru-RU" b="1" smtClean="0">
                <a:solidFill>
                  <a:srgbClr val="3333FF"/>
                </a:solidFill>
              </a:rPr>
              <a:t>о</a:t>
            </a:r>
            <a:r>
              <a:rPr lang="ru-RU" b="1" smtClean="0">
                <a:solidFill>
                  <a:srgbClr val="CC66FF"/>
                </a:solidFill>
              </a:rPr>
              <a:t>е</a:t>
            </a:r>
            <a:r>
              <a:rPr lang="ru-RU" b="1" smtClean="0">
                <a:solidFill>
                  <a:srgbClr val="FF5050"/>
                </a:solidFill>
              </a:rPr>
              <a:t> с</a:t>
            </a:r>
            <a:r>
              <a:rPr lang="ru-RU" b="1" smtClean="0">
                <a:solidFill>
                  <a:srgbClr val="009900"/>
                </a:solidFill>
              </a:rPr>
              <a:t>о</a:t>
            </a:r>
            <a:r>
              <a:rPr lang="ru-RU" b="1" smtClean="0">
                <a:solidFill>
                  <a:srgbClr val="FF66FF"/>
                </a:solidFill>
              </a:rPr>
              <a:t>л</a:t>
            </a:r>
            <a:r>
              <a:rPr lang="ru-RU" b="1" smtClean="0">
                <a:solidFill>
                  <a:srgbClr val="33CC33"/>
                </a:solidFill>
              </a:rPr>
              <a:t>н</a:t>
            </a:r>
            <a:r>
              <a:rPr lang="ru-RU" b="1" smtClean="0">
                <a:solidFill>
                  <a:srgbClr val="3333FF"/>
                </a:solidFill>
              </a:rPr>
              <a:t>ы</a:t>
            </a:r>
            <a:r>
              <a:rPr lang="ru-RU" b="1" smtClean="0">
                <a:solidFill>
                  <a:srgbClr val="CC3399"/>
                </a:solidFill>
              </a:rPr>
              <a:t>ш</a:t>
            </a:r>
            <a:r>
              <a:rPr lang="ru-RU" b="1" smtClean="0">
                <a:solidFill>
                  <a:srgbClr val="00CC00"/>
                </a:solidFill>
              </a:rPr>
              <a:t>к</a:t>
            </a:r>
            <a:r>
              <a:rPr lang="ru-RU" b="1" smtClean="0">
                <a:solidFill>
                  <a:srgbClr val="FF5050"/>
                </a:solidFill>
              </a:rPr>
              <a:t>о»</a:t>
            </a: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142875" y="4868863"/>
            <a:ext cx="8786813" cy="15128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В каждом из нас есть маленькое солнце. </a:t>
            </a:r>
          </a:p>
          <a:p>
            <a:pPr algn="ctr"/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Это солнце – доброта</a:t>
            </a:r>
          </a:p>
        </p:txBody>
      </p:sp>
      <p:pic>
        <p:nvPicPr>
          <p:cNvPr id="5" name="Picture 13" descr="[Изображение: 86c1c7a33cee.gif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4913175" cy="402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4217"/>
            <a:ext cx="9144000" cy="6858000"/>
          </a:xfrm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333374"/>
            <a:ext cx="7772400" cy="1151409"/>
          </a:xfrm>
        </p:spPr>
        <p:txBody>
          <a:bodyPr/>
          <a:lstStyle/>
          <a:p>
            <a:pPr eaLnBrk="1" hangingPunct="1"/>
            <a:r>
              <a:rPr lang="ru-RU" sz="7200" b="1" dirty="0" smtClean="0">
                <a:solidFill>
                  <a:srgbClr val="FFFF00"/>
                </a:solidFill>
                <a:latin typeface="a_Bremen" pitchFamily="82" charset="-52"/>
              </a:rPr>
              <a:t>Океан  ВЕЖЛИВОСТИ</a:t>
            </a:r>
          </a:p>
        </p:txBody>
      </p:sp>
      <p:pic>
        <p:nvPicPr>
          <p:cNvPr id="1028" name="Picture 4" descr="http://luzan.ucoz.ru/animes/8526818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864"/>
            <a:ext cx="4536504" cy="376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016434" y="404664"/>
            <a:ext cx="7920880" cy="1857375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FF3300"/>
                </a:solidFill>
                <a:latin typeface="Times New Roman" pitchFamily="18" charset="0"/>
              </a:rPr>
              <a:t>Вежливость</a:t>
            </a:r>
            <a:r>
              <a:rPr lang="ru-RU" sz="3600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3600" dirty="0" smtClean="0">
                <a:solidFill>
                  <a:srgbClr val="3333CC"/>
                </a:solidFill>
                <a:latin typeface="Times New Roman" pitchFamily="18" charset="0"/>
              </a:rPr>
              <a:t>- это умение вести себя так, чтобы другим было приятно с тобой общаться.</a:t>
            </a:r>
          </a:p>
        </p:txBody>
      </p:sp>
      <p:sp>
        <p:nvSpPr>
          <p:cNvPr id="17411" name="Rectangle 9"/>
          <p:cNvSpPr>
            <a:spLocks noChangeArrowheads="1"/>
          </p:cNvSpPr>
          <p:nvPr/>
        </p:nvSpPr>
        <p:spPr bwMode="auto">
          <a:xfrm>
            <a:off x="827088" y="609600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ru-RU" sz="2400" b="1">
              <a:solidFill>
                <a:srgbClr val="961E77"/>
              </a:solidFill>
            </a:endParaRPr>
          </a:p>
        </p:txBody>
      </p:sp>
      <p:pic>
        <p:nvPicPr>
          <p:cNvPr id="8" name="Picture 10" descr="IMG_00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536" y="2420888"/>
            <a:ext cx="3808423" cy="2880320"/>
          </a:xfrm>
          <a:noFill/>
          <a:ln w="28575">
            <a:solidFill>
              <a:schemeClr val="bg1"/>
            </a:solidFill>
          </a:ln>
        </p:spPr>
      </p:pic>
      <p:pic>
        <p:nvPicPr>
          <p:cNvPr id="10" name="Picture 9" descr="IMG_00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860032" y="2348880"/>
            <a:ext cx="3857625" cy="2928937"/>
          </a:xfr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C9FCB"/>
            </a:gs>
            <a:gs pos="100000">
              <a:srgbClr val="754A5E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3333CC"/>
                </a:solidFill>
              </a:rPr>
              <a:t>Игра     </a:t>
            </a:r>
            <a:r>
              <a:rPr lang="ru-RU" b="1" dirty="0" smtClean="0">
                <a:solidFill>
                  <a:srgbClr val="3333FF"/>
                </a:solidFill>
              </a:rPr>
              <a:t>“Будь внимателен”</a:t>
            </a:r>
            <a:r>
              <a:rPr lang="ru-RU" dirty="0" smtClean="0"/>
              <a:t>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b="1" dirty="0" smtClean="0"/>
              <a:t>Встаньте, пожалуйста!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b="1" dirty="0" smtClean="0"/>
              <a:t>Поднимите  руки!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b="1" dirty="0" smtClean="0"/>
              <a:t>Будьте добры, похлопайте в ладоши!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b="1" dirty="0" smtClean="0"/>
              <a:t>Потопайте.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b="1" dirty="0" smtClean="0"/>
              <a:t>Попрыгайте, пожалуйста.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b="1" dirty="0" smtClean="0"/>
              <a:t>Будьте любезны,  руки вперед.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b="1" dirty="0" smtClean="0"/>
              <a:t>Опустите руки, пожалуйста.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b="1" dirty="0" smtClean="0"/>
              <a:t>Будьте добры, наклоните голову вперед.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b="1" dirty="0" smtClean="0"/>
              <a:t>Наклоните, назад, пожалуйста.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b="1" dirty="0" smtClean="0"/>
              <a:t>Влево.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b="1" dirty="0" smtClean="0"/>
              <a:t>Вправо.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b="1" dirty="0" smtClean="0"/>
              <a:t>Будьте любезны, садитесь на свои  места. </a:t>
            </a:r>
            <a:br>
              <a:rPr lang="ru-RU" sz="1900" b="1" dirty="0" smtClean="0"/>
            </a:br>
            <a:r>
              <a:rPr lang="ru-RU" sz="1900" b="1" dirty="0" smtClean="0"/>
              <a:t/>
            </a:r>
            <a:br>
              <a:rPr lang="ru-RU" sz="1900" b="1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700" dirty="0" smtClean="0"/>
              <a:t/>
            </a:r>
            <a:br>
              <a:rPr lang="ru-RU" sz="700" dirty="0" smtClean="0"/>
            </a:br>
            <a:r>
              <a:rPr lang="ru-RU" sz="700" dirty="0" smtClean="0"/>
              <a:t/>
            </a:r>
            <a:br>
              <a:rPr lang="ru-RU" sz="700" dirty="0" smtClean="0"/>
            </a:br>
            <a:r>
              <a:rPr lang="ru-RU" sz="700" dirty="0" smtClean="0"/>
              <a:t/>
            </a:r>
            <a:br>
              <a:rPr lang="ru-RU" sz="700" dirty="0" smtClean="0"/>
            </a:br>
            <a:r>
              <a:rPr lang="ru-RU" sz="700" b="1" dirty="0" smtClean="0"/>
              <a:t/>
            </a:r>
            <a:br>
              <a:rPr lang="ru-RU" sz="700" b="1" dirty="0" smtClean="0"/>
            </a:br>
            <a:r>
              <a:rPr lang="ru-RU" sz="700" b="1" dirty="0" smtClean="0"/>
              <a:t/>
            </a:r>
            <a:br>
              <a:rPr lang="ru-RU" sz="700" b="1" dirty="0" smtClean="0"/>
            </a:br>
            <a:r>
              <a:rPr lang="ru-RU" sz="700" b="1" dirty="0" smtClean="0"/>
              <a:t/>
            </a:r>
            <a:br>
              <a:rPr lang="ru-RU" sz="700" b="1" dirty="0" smtClean="0"/>
            </a:br>
            <a:endParaRPr lang="ru-RU" sz="700" b="1" dirty="0" smtClean="0"/>
          </a:p>
        </p:txBody>
      </p:sp>
      <p:pic>
        <p:nvPicPr>
          <p:cNvPr id="18436" name="Picture 4" descr="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688" y="1790725"/>
            <a:ext cx="22193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Смайлики Смайлики анимированны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19" y="4869160"/>
            <a:ext cx="1813862" cy="128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5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5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алитр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Каскад">
  <a:themeElements>
    <a:clrScheme name="Каскад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Каскад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2548</TotalTime>
  <Words>227</Words>
  <Application>Microsoft Office PowerPoint</Application>
  <PresentationFormat>Экран (4:3)</PresentationFormat>
  <Paragraphs>48</Paragraphs>
  <Slides>17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Оформление по умолчанию</vt:lpstr>
      <vt:lpstr>Вершина горы</vt:lpstr>
      <vt:lpstr>Палитра</vt:lpstr>
      <vt:lpstr>Профиль</vt:lpstr>
      <vt:lpstr>Каскад</vt:lpstr>
      <vt:lpstr>Страна  Вежливости и Доброты</vt:lpstr>
      <vt:lpstr>Море Доброты Море Вежливости Аллея Приветствий Дворец Извинений Остров «Размышляй-ка»</vt:lpstr>
      <vt:lpstr>Аллея  ПРИВЕТСТВИЙ</vt:lpstr>
      <vt:lpstr>Здравствуйте - это значит будьте здоровы! </vt:lpstr>
      <vt:lpstr>Презентация PowerPoint</vt:lpstr>
      <vt:lpstr>Игра: «Доброе солнышко»</vt:lpstr>
      <vt:lpstr>Океан  ВЕЖЛИВОСТИ</vt:lpstr>
      <vt:lpstr>Презентация PowerPoint</vt:lpstr>
      <vt:lpstr>Игра     “Будь внимателен” </vt:lpstr>
      <vt:lpstr>ОСТРОВ «Дружбы»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Ваше настроение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Страна  Вежливости и Доброты</dc:title>
  <dc:creator>Юра</dc:creator>
  <cp:lastModifiedBy>Учитель</cp:lastModifiedBy>
  <cp:revision>83</cp:revision>
  <dcterms:created xsi:type="dcterms:W3CDTF">2009-11-20T08:49:47Z</dcterms:created>
  <dcterms:modified xsi:type="dcterms:W3CDTF">2013-05-17T17:19:57Z</dcterms:modified>
</cp:coreProperties>
</file>