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7" autoAdjust="0"/>
  </p:normalViewPr>
  <p:slideViewPr>
    <p:cSldViewPr>
      <p:cViewPr varScale="1">
        <p:scale>
          <a:sx n="62" d="100"/>
          <a:sy n="62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3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0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42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4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84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2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4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2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CAC5F-FAE4-434D-ACFB-FB02B6C270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CD17-1E9F-421F-ABF3-8C525D899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3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3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Teacher1\Desktop\prilavok-s-ovoschami-i-fruktami-na-rynke-0001679320-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3" y="7640"/>
            <a:ext cx="9169939" cy="685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вечером с мечом,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сыграем.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Teacher1</dc:creator>
  <cp:lastModifiedBy>Teacher1</cp:lastModifiedBy>
  <cp:revision>7</cp:revision>
  <dcterms:created xsi:type="dcterms:W3CDTF">2014-12-10T12:11:38Z</dcterms:created>
  <dcterms:modified xsi:type="dcterms:W3CDTF">2014-12-15T12:00:30Z</dcterms:modified>
</cp:coreProperties>
</file>