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Имя Прилагательное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Имя прилагательное отвечает на вопросы: какой? Какая? Какое? Какие? И обозначает </a:t>
            </a:r>
            <a:r>
              <a:rPr lang="ru-RU" dirty="0" smtClean="0"/>
              <a:t>признак предмета.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5301208"/>
            <a:ext cx="8075240" cy="706083"/>
          </a:xfrm>
        </p:spPr>
        <p:txBody>
          <a:bodyPr/>
          <a:lstStyle/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764704"/>
            <a:ext cx="4176464" cy="457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7" y="1196752"/>
            <a:ext cx="4680520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19256" cy="401845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  <a:t>Интересная, библиотечная, любимая – …</a:t>
            </a:r>
            <a:b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  <a:t> Хитрая, рыжая, пушистая – …</a:t>
            </a:r>
            <a:b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  <a:t>Шелковое, красивое, длинное – …</a:t>
            </a:r>
            <a:b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  <a:t> Круглый, деревянный, обеденный – …</a:t>
            </a:r>
            <a:b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  <a:t> Косолапый, белый, неуклюжий – …</a:t>
            </a:r>
            <a:b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  <a:t>Сочное, вкусное, спелое – …</a:t>
            </a:r>
            <a:b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  <a:t> Новые, многоэтажные, красивые –…</a:t>
            </a:r>
            <a:b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  <a:t>Грецкие, лесные, вкусные – …</a:t>
            </a:r>
            <a:b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  <a:t> Настенные, карманные, ручные – …</a:t>
            </a:r>
            <a:b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Segoe Print" pitchFamily="2" charset="0"/>
              </a:rPr>
              <a:t> Чистая, прозрачная, питьевая – …</a:t>
            </a:r>
            <a:r>
              <a:rPr lang="ru-RU" sz="2800" dirty="0" smtClean="0">
                <a:solidFill>
                  <a:srgbClr val="0070C0"/>
                </a:solidFill>
              </a:rPr>
              <a:t/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V="1">
            <a:off x="395536" y="6007291"/>
            <a:ext cx="8291264" cy="374037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Нет дерева прекраснее березы. Как очарователен розовый отблеск на белой коре от румяных лучей восходящего солнца!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А нежная весенняя зелень березы разве не прелесть? Как ласкают наш глаз душистые блестящие листочки! А летом? Длинные тонкие ветви, словно зеленые гирлянды, низко свешиваются к земле и придают всему дереву какой – то торжественно – печальный вид.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И, наконец, зимой. Какое дерево сравнится по красоте с березой, когда она стоит, украшена миллионами сверкающих на солнце кристалликов! Она стоит словно громадный фонтан, брызги которого внезапно оледенели и повисли в воздухе.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Да, прекрасное дерево береза, и нет ее прекраснее.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21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Имя Прилагательное</vt:lpstr>
      <vt:lpstr>Имя прилагательное отвечает на вопросы: какой? Какая? Какое? Какие? И обозначает признак предмета.</vt:lpstr>
      <vt:lpstr>Слайд 3</vt:lpstr>
      <vt:lpstr>Слайд 4</vt:lpstr>
      <vt:lpstr>  Интересная, библиотечная, любимая – …  Хитрая, рыжая, пушистая – … Шелковое, красивое, длинное – …  Круглый, деревянный, обеденный – …  Косолапый, белый, неуклюжий – … Сочное, вкусное, спелое – …  Новые, многоэтажные, красивые –… Грецкие, лесные, вкусные – …  Настенные, карманные, ручные – …  Чистая, прозрачная, питьевая – …  </vt:lpstr>
      <vt:lpstr> Нет дерева прекраснее березы. Как очарователен розовый отблеск на белой коре от румяных лучей восходящего солнца!   А нежная весенняя зелень березы разве не прелесть? Как ласкают наш глаз душистые блестящие листочки! А летом? Длинные тонкие ветви, словно зеленые гирлянды, низко свешиваются к земле и придают всему дереву какой – то торжественно – печальный вид.   И, наконец, зимой. Какое дерево сравнится по красоте с березой, когда она стоит, украшена миллионами сверкающих на солнце кристалликов! Она стоит словно громадный фонтан, брызги которого внезапно оледенели и повисли в воздухе.  Да, прекрасное дерево береза, и нет ее прекраснее.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creator>Катя</dc:creator>
  <cp:lastModifiedBy>Катя</cp:lastModifiedBy>
  <cp:revision>8</cp:revision>
  <dcterms:created xsi:type="dcterms:W3CDTF">2012-02-15T15:06:02Z</dcterms:created>
  <dcterms:modified xsi:type="dcterms:W3CDTF">2012-02-16T17:17:57Z</dcterms:modified>
</cp:coreProperties>
</file>