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CC6ED-A5A8-4888-B85D-F8122C873681}" type="datetimeFigureOut">
              <a:rPr lang="ru-RU" smtClean="0"/>
              <a:t>22.02.2013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8431-6F46-443A-8F9C-31288E7F4B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816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CC6ED-A5A8-4888-B85D-F8122C873681}" type="datetimeFigureOut">
              <a:rPr lang="ru-RU" smtClean="0"/>
              <a:t>22.02.2013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8431-6F46-443A-8F9C-31288E7F4B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083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CC6ED-A5A8-4888-B85D-F8122C873681}" type="datetimeFigureOut">
              <a:rPr lang="ru-RU" smtClean="0"/>
              <a:t>22.02.2013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8431-6F46-443A-8F9C-31288E7F4B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222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CC6ED-A5A8-4888-B85D-F8122C873681}" type="datetimeFigureOut">
              <a:rPr lang="ru-RU" smtClean="0"/>
              <a:t>22.02.2013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8431-6F46-443A-8F9C-31288E7F4B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974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CC6ED-A5A8-4888-B85D-F8122C873681}" type="datetimeFigureOut">
              <a:rPr lang="ru-RU" smtClean="0"/>
              <a:t>22.02.2013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8431-6F46-443A-8F9C-31288E7F4B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455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CC6ED-A5A8-4888-B85D-F8122C873681}" type="datetimeFigureOut">
              <a:rPr lang="ru-RU" smtClean="0"/>
              <a:t>22.02.2013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8431-6F46-443A-8F9C-31288E7F4B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299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CC6ED-A5A8-4888-B85D-F8122C873681}" type="datetimeFigureOut">
              <a:rPr lang="ru-RU" smtClean="0"/>
              <a:t>22.02.2013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8431-6F46-443A-8F9C-31288E7F4B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352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CC6ED-A5A8-4888-B85D-F8122C873681}" type="datetimeFigureOut">
              <a:rPr lang="ru-RU" smtClean="0"/>
              <a:t>22.02.2013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8431-6F46-443A-8F9C-31288E7F4B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976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CC6ED-A5A8-4888-B85D-F8122C873681}" type="datetimeFigureOut">
              <a:rPr lang="ru-RU" smtClean="0"/>
              <a:t>22.02.2013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8431-6F46-443A-8F9C-31288E7F4B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700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CC6ED-A5A8-4888-B85D-F8122C873681}" type="datetimeFigureOut">
              <a:rPr lang="ru-RU" smtClean="0"/>
              <a:t>22.02.2013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8431-6F46-443A-8F9C-31288E7F4B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544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CC6ED-A5A8-4888-B85D-F8122C873681}" type="datetimeFigureOut">
              <a:rPr lang="ru-RU" smtClean="0"/>
              <a:t>22.02.2013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8431-6F46-443A-8F9C-31288E7F4B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630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CC6ED-A5A8-4888-B85D-F8122C873681}" type="datetimeFigureOut">
              <a:rPr lang="ru-RU" smtClean="0"/>
              <a:t>22.02.2013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28431-6F46-443A-8F9C-31288E7F4B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901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://www.best-animation.ru/lanim/23fevraliya/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46" y="107136"/>
            <a:ext cx="8840500" cy="663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1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f7.ifotki.info/org/20004664232d85ac01c0a01b1ee5965f6dc8fc7974049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22094"/>
            <a:ext cx="4464496" cy="673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5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www.best-animation.ru/lanim/23fevraliya/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82550"/>
            <a:ext cx="8873262" cy="6658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18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С Днём защитников Отечества!!!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B050"/>
                </a:solidFill>
              </a:rPr>
              <a:t>Дорогим мальчикам 2 «Г»</a:t>
            </a:r>
            <a:endParaRPr lang="ru-RU" sz="5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15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content_malchik-sold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95" y="11088"/>
            <a:ext cx="9132535" cy="658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09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http://danger-zone.name/uploads/posts/2010-02/1266925918_18613960_e3da30e88d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9182"/>
            <a:ext cx="6658818" cy="6658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64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www.gorodlgov.ru/upload/images/news/23_2Dfevraly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0648"/>
            <a:ext cx="7149863" cy="627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9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pozitivno.in.ua/wp-content/23fevraly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7632"/>
            <a:ext cx="6480720" cy="666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77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smotra.ru/data/img/users_imgs/55761/sm_users_img-19273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0"/>
            <a:ext cx="50398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7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wallmaker.ru/wmpic/pic/44/65dd20a1c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7188"/>
            <a:ext cx="5108516" cy="680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11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www.badi.ru/postcards/23-february/20471-otkrytki-den-zashchitnika-otechest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63593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28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11</Words>
  <Application>Microsoft Office PowerPoint</Application>
  <PresentationFormat>Экран (4:3)</PresentationFormat>
  <Paragraphs>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С Днём защитников Отечества!!!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2013-02-22T05:35:58Z</dcterms:created>
  <dcterms:modified xsi:type="dcterms:W3CDTF">2013-02-22T09:51:46Z</dcterms:modified>
</cp:coreProperties>
</file>