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9C543-5867-4900-AC0B-0B880E56E2F4}" type="datetimeFigureOut">
              <a:rPr lang="ru-RU" smtClean="0"/>
              <a:t>06.08.2014</a:t>
            </a:fld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8CFCD5-58B3-443D-9744-D6C11D93A99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9C543-5867-4900-AC0B-0B880E56E2F4}" type="datetimeFigureOut">
              <a:rPr lang="ru-RU" smtClean="0"/>
              <a:t>06.08.2014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CFCD5-58B3-443D-9744-D6C11D93A9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9C543-5867-4900-AC0B-0B880E56E2F4}" type="datetimeFigureOut">
              <a:rPr lang="ru-RU" smtClean="0"/>
              <a:t>06.08.2014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CFCD5-58B3-443D-9744-D6C11D93A9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279C543-5867-4900-AC0B-0B880E56E2F4}" type="datetimeFigureOut">
              <a:rPr lang="ru-RU" smtClean="0"/>
              <a:t>06.08.2014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8CFCD5-58B3-443D-9744-D6C11D93A99B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9C543-5867-4900-AC0B-0B880E56E2F4}" type="datetimeFigureOut">
              <a:rPr lang="ru-RU" smtClean="0"/>
              <a:t>06.08.2014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8CFCD5-58B3-443D-9744-D6C11D93A99B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279C543-5867-4900-AC0B-0B880E56E2F4}" type="datetimeFigureOut">
              <a:rPr lang="ru-RU" smtClean="0"/>
              <a:t>06.08.2014</a:t>
            </a:fld>
            <a:endParaRPr lang="ru-RU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28CFCD5-58B3-443D-9744-D6C11D93A99B}" type="slidenum">
              <a:rPr lang="ru-RU" smtClean="0"/>
              <a:t>‹#›</a:t>
            </a:fld>
            <a:endParaRPr lang="ru-RU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279C543-5867-4900-AC0B-0B880E56E2F4}" type="datetimeFigureOut">
              <a:rPr lang="ru-RU" smtClean="0"/>
              <a:t>06.08.2014</a:t>
            </a:fld>
            <a:endParaRPr lang="ru-RU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28CFCD5-58B3-443D-9744-D6C11D93A99B}" type="slidenum">
              <a:rPr lang="ru-RU" smtClean="0"/>
              <a:t>‹#›</a:t>
            </a:fld>
            <a:endParaRPr lang="ru-RU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9C543-5867-4900-AC0B-0B880E56E2F4}" type="datetimeFigureOut">
              <a:rPr lang="ru-RU" smtClean="0"/>
              <a:t>06.08.2014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8CFCD5-58B3-443D-9744-D6C11D93A99B}" type="slidenum">
              <a:rPr lang="ru-RU" smtClean="0"/>
              <a:t>‹#›</a:t>
            </a:fld>
            <a:endParaRPr 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9C543-5867-4900-AC0B-0B880E56E2F4}" type="datetimeFigureOut">
              <a:rPr lang="ru-RU" smtClean="0"/>
              <a:t>06.08.2014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8CFCD5-58B3-443D-9744-D6C11D93A99B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279C543-5867-4900-AC0B-0B880E56E2F4}" type="datetimeFigureOut">
              <a:rPr lang="ru-RU" smtClean="0"/>
              <a:t>06.08.2014</a:t>
            </a:fld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28CFCD5-58B3-443D-9744-D6C11D93A99B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279C543-5867-4900-AC0B-0B880E56E2F4}" type="datetimeFigureOut">
              <a:rPr lang="ru-RU" smtClean="0"/>
              <a:t>06.08.2014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8CFCD5-58B3-443D-9744-D6C11D93A99B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2279C543-5867-4900-AC0B-0B880E56E2F4}" type="datetimeFigureOut">
              <a:rPr lang="ru-RU" smtClean="0"/>
              <a:t>06.08.2014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D28CFCD5-58B3-443D-9744-D6C11D93A99B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880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cs typeface="Aharoni" panose="02010803020104030203" pitchFamily="2" charset="-79"/>
              </a:rPr>
              <a:t>Звездный час</a:t>
            </a:r>
            <a:endParaRPr lang="ru-RU" sz="8800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6668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556970"/>
            <a:ext cx="3024336" cy="1754326"/>
          </a:xfrm>
          <a:prstGeom prst="rect">
            <a:avLst/>
          </a:prstGeom>
          <a:noFill/>
          <a:ln w="34925">
            <a:solidFill>
              <a:srgbClr val="FFFF00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БЫЛО, ДА НЕТ,</a:t>
            </a:r>
            <a:endParaRPr lang="ru-RU" sz="5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627784" y="1844824"/>
            <a:ext cx="4248472" cy="1754326"/>
          </a:xfrm>
          <a:prstGeom prst="rect">
            <a:avLst/>
          </a:prstGeom>
          <a:noFill/>
          <a:ln w="34925">
            <a:solidFill>
              <a:srgbClr val="FFFF00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СКАЗАННОЕ СЛОВО -</a:t>
            </a:r>
            <a:endParaRPr lang="ru-RU" sz="5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923928" y="3578562"/>
            <a:ext cx="5472608" cy="1569660"/>
          </a:xfrm>
          <a:prstGeom prst="rect">
            <a:avLst/>
          </a:prstGeom>
          <a:noFill/>
          <a:ln w="34925">
            <a:solidFill>
              <a:srgbClr val="FFFF00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А НАПИСАННОЕ ВЕК ЖИВЕТ</a:t>
            </a:r>
            <a:endParaRPr lang="ru-RU" sz="4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2311296"/>
            <a:ext cx="7920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1</a:t>
            </a:r>
            <a:endParaRPr lang="ru-RU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843808" y="3933056"/>
            <a:ext cx="720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2</a:t>
            </a:r>
            <a:endParaRPr lang="ru-RU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427984" y="57332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3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195623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9232E-6 L -0.2559 -0.169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95" y="-84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 0.01804 L 0.18906 0.2877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63" y="13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548680"/>
            <a:ext cx="4968552" cy="144655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А КНИГА ПИТАЕТ РАЗУМ</a:t>
            </a:r>
            <a:endParaRPr lang="ru-RU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555776" y="1970475"/>
            <a:ext cx="3240360" cy="156966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ПИТАЕТ ТЕПЛО,</a:t>
            </a:r>
            <a:endParaRPr lang="ru-RU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788024" y="3933056"/>
            <a:ext cx="2376264" cy="830997"/>
          </a:xfrm>
          <a:prstGeom prst="rect">
            <a:avLst/>
          </a:prstGeom>
          <a:noFill/>
          <a:ln w="57150">
            <a:solidFill>
              <a:srgbClr val="FFFF00"/>
            </a:solidFill>
          </a:ln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ХЛЕБ</a:t>
            </a:r>
            <a:endParaRPr lang="ru-RU" sz="4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131840" y="1271955"/>
            <a:ext cx="720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1</a:t>
            </a:r>
            <a:endParaRPr lang="ru-RU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004048" y="2492896"/>
            <a:ext cx="576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2</a:t>
            </a:r>
            <a:endParaRPr lang="ru-RU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588224" y="4149080"/>
            <a:ext cx="576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3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404745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22222E-6 L -0.38177 -0.3965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97" y="-1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33333E-6 L 0.3033 0.503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56" y="2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908720"/>
            <a:ext cx="3816424" cy="1569660"/>
          </a:xfrm>
          <a:prstGeom prst="rect">
            <a:avLst/>
          </a:prstGeom>
          <a:noFill/>
          <a:ln w="76200">
            <a:solidFill>
              <a:srgbClr val="FFFF00"/>
            </a:solidFill>
          </a:ln>
          <a:effectLst/>
          <a:scene3d>
            <a:camera prst="isometricOffAxis1Right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ЗОЛОТО ДОБЫВАЮТ</a:t>
            </a:r>
            <a:endParaRPr lang="ru-RU" sz="4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779912" y="2708920"/>
            <a:ext cx="2952328" cy="1569660"/>
          </a:xfrm>
          <a:prstGeom prst="rect">
            <a:avLst/>
          </a:prstGeom>
          <a:noFill/>
          <a:ln w="76200">
            <a:solidFill>
              <a:srgbClr val="FFFF00"/>
            </a:solidFill>
          </a:ln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ЗНАНИЯ С КНИГИ</a:t>
            </a:r>
            <a:endParaRPr lang="ru-RU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427984" y="4797152"/>
            <a:ext cx="3672408" cy="1569660"/>
          </a:xfrm>
          <a:prstGeom prst="rect">
            <a:avLst/>
          </a:prstGeom>
          <a:noFill/>
          <a:ln w="76200">
            <a:solidFill>
              <a:srgbClr val="FFFF00"/>
            </a:solidFill>
          </a:ln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ИЗ ЗЕМЛИ, А</a:t>
            </a:r>
            <a:endParaRPr lang="ru-RU" sz="4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779912" y="476672"/>
            <a:ext cx="1296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1</a:t>
            </a:r>
            <a:endParaRPr lang="ru-RU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228184" y="2348880"/>
            <a:ext cx="864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2</a:t>
            </a:r>
            <a:endParaRPr lang="ru-RU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380312" y="5733256"/>
            <a:ext cx="792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3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382590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11111E-6 L -0.10625 -0.303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13" y="-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 0.00116 L 0.14184 0.254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92" y="1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4062" y="2967335"/>
            <a:ext cx="765587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Звездный час</a:t>
            </a:r>
            <a:endParaRPr lang="ru-RU" sz="9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342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5204" y="2967335"/>
            <a:ext cx="751359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ПОГОВОРКА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188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1913" y="2967335"/>
            <a:ext cx="916783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50000" endA="300" endPos="50000" dist="60007" dir="5400000" sy="-100000" algn="bl" rotWithShape="0"/>
                </a:effectLst>
              </a:rPr>
              <a:t>ЗВЕЗДНЫЙ ЧАС</a:t>
            </a:r>
            <a:endParaRPr lang="ru-RU" sz="9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  <a:reflection blurRad="6350" stA="50000" endA="300" endPos="50000" dist="6000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978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0958" y="2967335"/>
            <a:ext cx="836209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День</a:t>
            </a:r>
          </a:p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лавянской письменности</a:t>
            </a:r>
          </a:p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культуры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771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893" y="4293096"/>
            <a:ext cx="1732408" cy="197863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6279" y="548680"/>
            <a:ext cx="2353444" cy="180038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043" y="548680"/>
            <a:ext cx="2609850" cy="142875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734496"/>
            <a:ext cx="1656183" cy="21184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764791"/>
            <a:ext cx="1924050" cy="142875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7222" y="3140967"/>
            <a:ext cx="2628755" cy="171690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1793715"/>
            <a:ext cx="720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</a:rPr>
              <a:t>1</a:t>
            </a:r>
            <a:endParaRPr lang="ru-RU" sz="4400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02893" y="2708920"/>
            <a:ext cx="8662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12160" y="2060848"/>
            <a:ext cx="648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</a:rPr>
              <a:t>3</a:t>
            </a:r>
            <a:endParaRPr lang="ru-RU" sz="44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60432" y="4725144"/>
            <a:ext cx="683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</a:rPr>
              <a:t>4</a:t>
            </a:r>
            <a:endParaRPr lang="ru-RU" sz="44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60032" y="6021288"/>
            <a:ext cx="648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</a:rPr>
              <a:t>5</a:t>
            </a:r>
            <a:endParaRPr lang="ru-RU" sz="44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680" y="5013176"/>
            <a:ext cx="720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</a:rPr>
              <a:t>6</a:t>
            </a:r>
            <a:endParaRPr lang="ru-RU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6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8138" y="3848854"/>
            <a:ext cx="1756853" cy="232792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7917" y="692696"/>
            <a:ext cx="1696583" cy="254487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911" y="4221088"/>
            <a:ext cx="2407639" cy="177032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252" y="980728"/>
            <a:ext cx="2340627" cy="173808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98" y="4077071"/>
            <a:ext cx="1964378" cy="234394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15920"/>
            <a:ext cx="1800200" cy="262165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23728" y="2996952"/>
            <a:ext cx="7920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</a:rPr>
              <a:t>1</a:t>
            </a:r>
            <a:endParaRPr lang="ru-RU" sz="4400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76056" y="3140968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2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57422" y="2492896"/>
            <a:ext cx="535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</a:rPr>
              <a:t>3</a:t>
            </a:r>
            <a:endParaRPr lang="ru-RU" sz="44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00392" y="5991411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4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4048" y="5733256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5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3728" y="5991411"/>
            <a:ext cx="576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</a:rPr>
              <a:t>6</a:t>
            </a:r>
            <a:endParaRPr lang="ru-RU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91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070" y="725252"/>
            <a:ext cx="2476534" cy="18574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440383"/>
            <a:ext cx="1690688" cy="220503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070" y="3717032"/>
            <a:ext cx="2305050" cy="223837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731" y="3893988"/>
            <a:ext cx="2245985" cy="193181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739890"/>
            <a:ext cx="2457016" cy="184276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893988"/>
            <a:ext cx="2600457" cy="195034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55776" y="2348880"/>
            <a:ext cx="7920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</a:rPr>
              <a:t>1</a:t>
            </a:r>
            <a:endParaRPr lang="ru-RU" sz="4400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64088" y="2348880"/>
            <a:ext cx="864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</a:rPr>
              <a:t>2</a:t>
            </a:r>
            <a:endParaRPr lang="ru-RU" sz="44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32440" y="2582652"/>
            <a:ext cx="440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</a:rPr>
              <a:t>3</a:t>
            </a:r>
            <a:endParaRPr lang="ru-RU" sz="44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60432" y="5589240"/>
            <a:ext cx="51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</a:rPr>
              <a:t>4</a:t>
            </a:r>
            <a:endParaRPr lang="ru-RU" sz="44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0112" y="5589240"/>
            <a:ext cx="504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</a:rPr>
              <a:t>5</a:t>
            </a:r>
            <a:endParaRPr lang="ru-RU" sz="44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5733256"/>
            <a:ext cx="720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</a:rPr>
              <a:t>6</a:t>
            </a:r>
            <a:endParaRPr lang="ru-RU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53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4064" y="2967335"/>
            <a:ext cx="765587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st="29997" dir="5400000" sy="-100000" algn="bl" rotWithShape="0"/>
                </a:effectLst>
              </a:rPr>
              <a:t>Звездный час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50" endPos="85000" dist="2999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210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0203" y="2967335"/>
            <a:ext cx="772358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divot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ОВЦИПСАЛО</a:t>
            </a:r>
            <a:endParaRPr lang="ru-RU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77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644021"/>
            <a:ext cx="5616623" cy="587103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B prst="relaxedInse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618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340768"/>
            <a:ext cx="2736304" cy="1107996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ru-RU" sz="6600" b="1" dirty="0" smtClean="0"/>
              <a:t>УМ</a:t>
            </a:r>
            <a:endParaRPr lang="ru-RU" sz="6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491880" y="2276872"/>
            <a:ext cx="3240360" cy="1938992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КАК ПТИЦА БЕЗ КРЫЛЬЕВ</a:t>
            </a:r>
            <a:endParaRPr lang="ru-RU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499992" y="4653136"/>
            <a:ext cx="4248472" cy="92333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БЕЗ КНИГИ,</a:t>
            </a:r>
            <a:endParaRPr lang="ru-RU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2564904"/>
            <a:ext cx="864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1</a:t>
            </a:r>
            <a:endParaRPr lang="ru-RU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131840" y="4437112"/>
            <a:ext cx="864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2</a:t>
            </a:r>
            <a:endParaRPr lang="ru-RU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139952" y="5733256"/>
            <a:ext cx="864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3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161408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-0.19306 -0.277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53" y="-1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6 -0.00486 L 0.10243 0.2738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93" y="1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TC101790491[[fn=Mylar]]</Template>
  <TotalTime>78</TotalTime>
  <Words>82</Words>
  <Application>Microsoft Office PowerPoint</Application>
  <PresentationFormat>Экран (4:3)</PresentationFormat>
  <Paragraphs>51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Mylar</vt:lpstr>
      <vt:lpstr>Звездный час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УРА</dc:creator>
  <cp:lastModifiedBy>УРА</cp:lastModifiedBy>
  <cp:revision>12</cp:revision>
  <dcterms:created xsi:type="dcterms:W3CDTF">2014-08-06T16:15:34Z</dcterms:created>
  <dcterms:modified xsi:type="dcterms:W3CDTF">2014-08-06T17:45:30Z</dcterms:modified>
</cp:coreProperties>
</file>