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B2CB1-4E7E-4B5C-9594-B3EFDE90D529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F0AA-558F-4971-871E-88B51C2C4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589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B2CB1-4E7E-4B5C-9594-B3EFDE90D529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F0AA-558F-4971-871E-88B51C2C4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633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B2CB1-4E7E-4B5C-9594-B3EFDE90D529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F0AA-558F-4971-871E-88B51C2C4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745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B2CB1-4E7E-4B5C-9594-B3EFDE90D529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F0AA-558F-4971-871E-88B51C2C4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872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B2CB1-4E7E-4B5C-9594-B3EFDE90D529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F0AA-558F-4971-871E-88B51C2C4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3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B2CB1-4E7E-4B5C-9594-B3EFDE90D529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F0AA-558F-4971-871E-88B51C2C4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311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B2CB1-4E7E-4B5C-9594-B3EFDE90D529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F0AA-558F-4971-871E-88B51C2C4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014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B2CB1-4E7E-4B5C-9594-B3EFDE90D529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F0AA-558F-4971-871E-88B51C2C4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457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B2CB1-4E7E-4B5C-9594-B3EFDE90D529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F0AA-558F-4971-871E-88B51C2C4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822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B2CB1-4E7E-4B5C-9594-B3EFDE90D529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F0AA-558F-4971-871E-88B51C2C4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454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B2CB1-4E7E-4B5C-9594-B3EFDE90D529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F0AA-558F-4971-871E-88B51C2C4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682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B2CB1-4E7E-4B5C-9594-B3EFDE90D529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3F0AA-558F-4971-871E-88B51C2C4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191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764704"/>
            <a:ext cx="7344816" cy="5256584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tx1"/>
                </a:solidFill>
              </a:rPr>
              <a:t>1. Кто Родине верен,… стой смело.</a:t>
            </a:r>
          </a:p>
          <a:p>
            <a:r>
              <a:rPr lang="ru-RU" sz="3600" dirty="0">
                <a:solidFill>
                  <a:schemeClr val="tx1"/>
                </a:solidFill>
              </a:rPr>
              <a:t>2. Русскую заповедь знай,… а товарищ дружеством.</a:t>
            </a:r>
          </a:p>
          <a:p>
            <a:r>
              <a:rPr lang="ru-RU" sz="3600" dirty="0">
                <a:solidFill>
                  <a:schemeClr val="tx1"/>
                </a:solidFill>
              </a:rPr>
              <a:t>3. Тяжело в учении,… тот в бою примерен.</a:t>
            </a:r>
          </a:p>
          <a:p>
            <a:r>
              <a:rPr lang="ru-RU" sz="3600" dirty="0">
                <a:solidFill>
                  <a:schemeClr val="tx1"/>
                </a:solidFill>
              </a:rPr>
              <a:t>4. За правое дело,… в бою не зевай.</a:t>
            </a:r>
          </a:p>
          <a:p>
            <a:r>
              <a:rPr lang="ru-RU" sz="3600" dirty="0">
                <a:solidFill>
                  <a:schemeClr val="tx1"/>
                </a:solidFill>
              </a:rPr>
              <a:t>5. Бой красен мужеством,… легко в бою.</a:t>
            </a:r>
          </a:p>
          <a:p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54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91264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1. С другом по братски,… что птица без крыльев.</a:t>
            </a:r>
          </a:p>
          <a:p>
            <a:pPr marL="0" indent="0">
              <a:buNone/>
            </a:pPr>
            <a:r>
              <a:rPr lang="ru-RU" sz="3600" dirty="0"/>
              <a:t>2. После драки,… туда и дорога.</a:t>
            </a:r>
          </a:p>
          <a:p>
            <a:pPr marL="0" indent="0">
              <a:buNone/>
            </a:pPr>
            <a:r>
              <a:rPr lang="ru-RU" sz="3600" dirty="0"/>
              <a:t>3. Важен тот пост,… с врагом по- </a:t>
            </a:r>
            <a:r>
              <a:rPr lang="ru-RU" sz="3600" dirty="0" err="1"/>
              <a:t>солдатски</a:t>
            </a:r>
            <a:r>
              <a:rPr lang="ru-RU" sz="3600" dirty="0"/>
              <a:t>.</a:t>
            </a:r>
          </a:p>
          <a:p>
            <a:pPr marL="0" indent="0">
              <a:buNone/>
            </a:pPr>
            <a:r>
              <a:rPr lang="ru-RU" sz="3600" dirty="0"/>
              <a:t>4. Командир без воли,… кулаками не машут.</a:t>
            </a:r>
          </a:p>
          <a:p>
            <a:pPr marL="0" indent="0">
              <a:buNone/>
            </a:pPr>
            <a:r>
              <a:rPr lang="ru-RU" sz="3600" dirty="0"/>
              <a:t>5. Где тревога,… на который ты поставлен.</a:t>
            </a:r>
          </a:p>
          <a:p>
            <a:pPr marL="0" indent="0">
              <a:buNone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52827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5793507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1285875"/>
            <a:ext cx="55245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31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352928" cy="5904656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692696"/>
            <a:ext cx="240982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9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4"/>
            <a:ext cx="8147248" cy="572149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57200"/>
            <a:ext cx="3810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149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219256" cy="564949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-171400"/>
            <a:ext cx="6000750" cy="751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192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103</Words>
  <Application>Microsoft Office PowerPoint</Application>
  <PresentationFormat>Экран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Ира</dc:creator>
  <cp:lastModifiedBy>Ира</cp:lastModifiedBy>
  <cp:revision>1</cp:revision>
  <dcterms:created xsi:type="dcterms:W3CDTF">2014-01-16T07:25:16Z</dcterms:created>
  <dcterms:modified xsi:type="dcterms:W3CDTF">2014-01-16T07:33:50Z</dcterms:modified>
</cp:coreProperties>
</file>