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C79E4-3A66-4611-AF85-892DABF4F399}" type="datetimeFigureOut">
              <a:rPr lang="ru-RU" smtClean="0"/>
              <a:pPr/>
              <a:t>09.08.2014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87037-70EC-43E3-8DD6-88946F9A44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C79E4-3A66-4611-AF85-892DABF4F399}" type="datetimeFigureOut">
              <a:rPr lang="ru-RU" smtClean="0"/>
              <a:pPr/>
              <a:t>09.08.2014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87037-70EC-43E3-8DD6-88946F9A44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C79E4-3A66-4611-AF85-892DABF4F399}" type="datetimeFigureOut">
              <a:rPr lang="ru-RU" smtClean="0"/>
              <a:pPr/>
              <a:t>09.08.2014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87037-70EC-43E3-8DD6-88946F9A44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C79E4-3A66-4611-AF85-892DABF4F399}" type="datetimeFigureOut">
              <a:rPr lang="ru-RU" smtClean="0"/>
              <a:pPr/>
              <a:t>09.08.2014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87037-70EC-43E3-8DD6-88946F9A44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C79E4-3A66-4611-AF85-892DABF4F399}" type="datetimeFigureOut">
              <a:rPr lang="ru-RU" smtClean="0"/>
              <a:pPr/>
              <a:t>09.08.2014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87037-70EC-43E3-8DD6-88946F9A44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C79E4-3A66-4611-AF85-892DABF4F399}" type="datetimeFigureOut">
              <a:rPr lang="ru-RU" smtClean="0"/>
              <a:pPr/>
              <a:t>09.08.2014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87037-70EC-43E3-8DD6-88946F9A44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C79E4-3A66-4611-AF85-892DABF4F399}" type="datetimeFigureOut">
              <a:rPr lang="ru-RU" smtClean="0"/>
              <a:pPr/>
              <a:t>09.08.2014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87037-70EC-43E3-8DD6-88946F9A44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C79E4-3A66-4611-AF85-892DABF4F399}" type="datetimeFigureOut">
              <a:rPr lang="ru-RU" smtClean="0"/>
              <a:pPr/>
              <a:t>09.08.2014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87037-70EC-43E3-8DD6-88946F9A44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C79E4-3A66-4611-AF85-892DABF4F399}" type="datetimeFigureOut">
              <a:rPr lang="ru-RU" smtClean="0"/>
              <a:pPr/>
              <a:t>09.08.2014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87037-70EC-43E3-8DD6-88946F9A44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C79E4-3A66-4611-AF85-892DABF4F399}" type="datetimeFigureOut">
              <a:rPr lang="ru-RU" smtClean="0"/>
              <a:pPr/>
              <a:t>09.08.2014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87037-70EC-43E3-8DD6-88946F9A44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C79E4-3A66-4611-AF85-892DABF4F399}" type="datetimeFigureOut">
              <a:rPr lang="ru-RU" smtClean="0"/>
              <a:pPr/>
              <a:t>09.08.2014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87037-70EC-43E3-8DD6-88946F9A44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C79E4-3A66-4611-AF85-892DABF4F399}" type="datetimeFigureOut">
              <a:rPr lang="ru-RU" smtClean="0"/>
              <a:pPr/>
              <a:t>09.08.2014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87037-70EC-43E3-8DD6-88946F9A44A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44000" b="-4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48681"/>
            <a:ext cx="9144000" cy="2088231"/>
          </a:xfrm>
          <a:solidFill>
            <a:srgbClr val="FF0066"/>
          </a:solidFill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0809" y="764704"/>
            <a:ext cx="884319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Путешествие в страну</a:t>
            </a:r>
          </a:p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Этикет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365104"/>
            <a:ext cx="8208912" cy="151216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TriangleInverted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Ежели вы вежливы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4355976" y="3284984"/>
            <a:ext cx="2952328" cy="93610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4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115616" y="3284984"/>
            <a:ext cx="2943944" cy="100811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9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 rot="16748120">
            <a:off x="3166541" y="1658219"/>
            <a:ext cx="2899320" cy="93610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 rot="16200000">
            <a:off x="3086336" y="4626632"/>
            <a:ext cx="2899320" cy="93610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6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 rot="18172029">
            <a:off x="4027395" y="2220941"/>
            <a:ext cx="2899320" cy="93610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 rot="18641199">
            <a:off x="1542003" y="4221323"/>
            <a:ext cx="2899320" cy="93610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8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 rot="14090730">
            <a:off x="4088514" y="4384315"/>
            <a:ext cx="2899320" cy="93610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5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 rot="15285272">
            <a:off x="2078224" y="1674304"/>
            <a:ext cx="2899320" cy="93610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 rot="13634903">
            <a:off x="1425757" y="2254930"/>
            <a:ext cx="2899320" cy="93610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10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 rot="17382346">
            <a:off x="2323600" y="4555542"/>
            <a:ext cx="2899320" cy="93610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7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3635896" y="2996952"/>
            <a:ext cx="1368152" cy="136815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Этикет - это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4400" b="1" dirty="0" smtClean="0"/>
              <a:t>это надпись, ярлык на специальных бумажках</a:t>
            </a:r>
            <a:r>
              <a:rPr lang="ru-RU" sz="4400" dirty="0" smtClean="0"/>
              <a:t>;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400" b="1" dirty="0" smtClean="0"/>
              <a:t>это нормы и правила поведения людей в обществе</a:t>
            </a:r>
            <a:r>
              <a:rPr lang="ru-RU" sz="4400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400" b="1" smtClean="0"/>
              <a:t>это </a:t>
            </a:r>
            <a:r>
              <a:rPr lang="ru-RU" sz="4400" b="1" dirty="0" smtClean="0"/>
              <a:t>статьи о культуре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95736" y="3356992"/>
            <a:ext cx="468052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123728" y="3212976"/>
            <a:ext cx="489654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Остров </a:t>
            </a:r>
          </a:p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приветствий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4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1000" r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30000" b="-4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5773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Остров «Волшебные слова»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0"/>
            <a:ext cx="7776864" cy="17008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0"/>
            <a:ext cx="710566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Остров </a:t>
            </a:r>
          </a:p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«Этикет в пословицах»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55</Words>
  <Application>Microsoft Office PowerPoint</Application>
  <PresentationFormat>Экран (4:3)</PresentationFormat>
  <Paragraphs>22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Этикет - это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UralSOFT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6</cp:revision>
  <dcterms:created xsi:type="dcterms:W3CDTF">2014-01-12T11:14:02Z</dcterms:created>
  <dcterms:modified xsi:type="dcterms:W3CDTF">2014-08-09T11:48:10Z</dcterms:modified>
</cp:coreProperties>
</file>