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18"/>
  </p:notesMasterIdLst>
  <p:sldIdLst>
    <p:sldId id="257" r:id="rId7"/>
    <p:sldId id="266" r:id="rId8"/>
    <p:sldId id="273" r:id="rId9"/>
    <p:sldId id="275" r:id="rId10"/>
    <p:sldId id="267" r:id="rId11"/>
    <p:sldId id="269" r:id="rId12"/>
    <p:sldId id="270" r:id="rId13"/>
    <p:sldId id="271" r:id="rId14"/>
    <p:sldId id="272" r:id="rId15"/>
    <p:sldId id="26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82941-B826-4E58-80BE-177291F80AE8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04286-533A-417D-BFAC-5063A86F8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2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3D14BB-1600-4347-8D28-2796F0D081D1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9846DB-D87F-4293-92AF-B922B0837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3387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0FB1BB-6460-4F63-A228-1B3409251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285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45AF88-8E9B-4276-9750-80201A029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10812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70120-6049-4FCF-B8F8-0F2F9D25E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490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10F0E-B90F-45EA-A663-DF06CA9FD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07172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58414-36E5-49A8-A7B6-940DAA51F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922702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BF7D-4A88-4A00-AB19-373217063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74046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CF6B8-7D7B-41E3-BE96-2F76F8862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25067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385EF-7C9A-4F6D-8C00-C43EC2084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2739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3F37-FABA-43CF-AF41-4C85F115D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02236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F673C-EC3B-40DA-B2AF-B88C6B691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37146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366D42-4B14-47F0-8303-AB68298AE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3741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ED11-FA42-4604-B5ED-049F637A4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75002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D1C8A-8F2D-4CFB-8172-8B91FDA45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74322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91250-4A28-4109-8F0A-4C48B9EDD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22072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18289-87F8-40F7-AA51-98B7FF3F3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66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2E159-29C6-456C-B4FA-C5FA437D5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39378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9BD9D-6377-420B-A4A6-31C1284AF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94465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8BD64-94AE-4071-8273-68BE70261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66278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15DD0-15F7-41AD-BA34-C5DACAF4B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61251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D5B42-8E37-4EAA-BC31-21F7F7C18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49979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068AC-DEEC-4449-82C0-EAB847290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53965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9A7442D-3523-495F-AA3B-A89935972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78668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2BB19-1EF0-4E3A-A68C-F5AEF02FF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6374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4ADC1-CC4A-4910-9A20-AEBEC9DCE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74860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9DB8A-C9A6-4592-9C0A-88E7F12CB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54250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0433-7255-4FEB-83DF-E3A186FB7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63819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34EA9-AAF2-4E03-AB3E-C0B2BE7F42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111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1000F-0AC3-4099-8E1D-3665E8E259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68848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53A78-B879-4AFC-9E76-C07A6F71A0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53399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A0E0E-FAFE-423E-BEB1-441293855A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66446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E1A5A-A3F2-4799-A884-6768D7AC91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46142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4A0B4-69E3-4B3B-9C90-19B06FBD00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6927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EA3EA9-5C58-49DD-ADBE-EE14E0564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20048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7B635-F5BD-4987-9CDC-8F95BF3881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27701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F1071-4684-4036-8DBA-85A5F78631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48891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D6327-7836-444D-A5E8-8D5F798E86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45056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95BAA-BD4B-4F51-B502-F7005E4A3A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39088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1E95D-69FB-4D34-90EE-CE8A17E5E2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4716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34EA9-AAF2-4E03-AB3E-C0B2BE7F42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17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1000F-0AC3-4099-8E1D-3665E8E259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08860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53A78-B879-4AFC-9E76-C07A6F71A0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64768"/>
      </p:ext>
    </p:extLst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A0E0E-FAFE-423E-BEB1-441293855A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71834"/>
      </p:ext>
    </p:extLst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E1A5A-A3F2-4799-A884-6768D7AC91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12107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59F47A-F19A-4754-87BB-041075898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93525"/>
      </p:ext>
    </p:extLst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4A0B4-69E3-4B3B-9C90-19B06FBD00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38932"/>
      </p:ext>
    </p:extLst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7B635-F5BD-4987-9CDC-8F95BF3881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51365"/>
      </p:ext>
    </p:extLst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F1071-4684-4036-8DBA-85A5F78631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22260"/>
      </p:ext>
    </p:extLst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D6327-7836-444D-A5E8-8D5F798E86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52578"/>
      </p:ext>
    </p:extLst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95BAA-BD4B-4F51-B502-F7005E4A3A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92669"/>
      </p:ext>
    </p:extLst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1E95D-69FB-4D34-90EE-CE8A17E5E2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7208"/>
      </p:ext>
    </p:extLst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34EA9-AAF2-4E03-AB3E-C0B2BE7F42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568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1000F-0AC3-4099-8E1D-3665E8E259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3461"/>
      </p:ext>
    </p:extLst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53A78-B879-4AFC-9E76-C07A6F71A0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95821"/>
      </p:ext>
    </p:extLst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A0E0E-FAFE-423E-BEB1-441293855A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19646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B6DB82-084A-4B08-8F1E-53AC7B000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7852"/>
      </p:ext>
    </p:extLst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E1A5A-A3F2-4799-A884-6768D7AC91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97674"/>
      </p:ext>
    </p:extLst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4A0B4-69E3-4B3B-9C90-19B06FBD00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54708"/>
      </p:ext>
    </p:extLst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7B635-F5BD-4987-9CDC-8F95BF3881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6420"/>
      </p:ext>
    </p:extLst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F1071-4684-4036-8DBA-85A5F78631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01855"/>
      </p:ext>
    </p:extLst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D6327-7836-444D-A5E8-8D5F798E86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03131"/>
      </p:ext>
    </p:extLst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95BAA-BD4B-4F51-B502-F7005E4A3A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87287"/>
      </p:ext>
    </p:extLst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1E95D-69FB-4D34-90EE-CE8A17E5E2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0403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0B0FE8-9443-4076-9717-B19714F54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2302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9F8497-6746-44D1-A35C-9A9285AC9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0006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D2A58E-636F-4ED0-BD0C-1C0C0747F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8838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5821F9-00B6-420C-A7AE-896001464B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8F2A9F-2B37-4AB9-8B3D-A7EE1BAF62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5158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59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60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62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63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64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65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66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67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68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69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45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6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35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37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38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39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40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41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42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43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44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513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673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88BC9-C05F-4693-A845-701EA76A85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17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7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7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7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7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7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7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7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7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18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18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1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618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18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18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618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18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8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8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8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9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9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9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9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615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16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7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15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615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15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616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16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6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6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6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6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6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6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6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615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72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493D-6701-4F2A-A9A3-E202A8722C5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1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493D-6701-4F2A-A9A3-E202A8722C5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14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493D-6701-4F2A-A9A3-E202A8722C5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70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4" descr="Пожелания от Солнышка и веселые смайлики - анимац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20896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5188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 smtClean="0"/>
              <a:t>Д.З</a:t>
            </a:r>
            <a:r>
              <a:rPr lang="ru-RU" b="1" dirty="0" smtClean="0"/>
              <a:t>: </a:t>
            </a:r>
          </a:p>
          <a:p>
            <a:r>
              <a:rPr lang="ru-RU" b="1" dirty="0" smtClean="0"/>
              <a:t>найти в словарях и выписать10 неизменяемых слов;</a:t>
            </a:r>
          </a:p>
          <a:p>
            <a:r>
              <a:rPr lang="ru-RU" b="1" dirty="0"/>
              <a:t>з</a:t>
            </a:r>
            <a:r>
              <a:rPr lang="ru-RU" b="1" dirty="0" smtClean="0"/>
              <a:t>нать их значение и происхождение;</a:t>
            </a:r>
          </a:p>
          <a:p>
            <a:r>
              <a:rPr lang="ru-RU" b="1" dirty="0"/>
              <a:t>с</a:t>
            </a:r>
            <a:r>
              <a:rPr lang="ru-RU" b="1" dirty="0" smtClean="0"/>
              <a:t>оставить два предложения (по выбору)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031846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12738"/>
            <a:ext cx="8821737" cy="62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356965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2286000" y="26908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cs typeface="Arial" charset="0"/>
              </a:rPr>
              <a:t> </a:t>
            </a: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785225" cy="6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787525"/>
            <a:ext cx="6937375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5781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НЕСКЛОНЯЕМЫЕ ИМЕНА 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СУЩЕСТВИТЕЛЬНЫЕ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278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15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ymbol" pitchFamily="18" charset="2"/>
              <a:buChar char=""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обобщить знания  по теме «Имя существительное»;   </a:t>
            </a:r>
          </a:p>
          <a:p>
            <a:pPr marL="342900" indent="-342900" eaLnBrk="1" hangingPunct="1">
              <a:lnSpc>
                <a:spcPct val="115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ymbol" pitchFamily="18" charset="2"/>
              <a:buChar char=""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познакомить   с несклоняемыми именами существительными , наиболее часто встречающимися в речи:</a:t>
            </a:r>
          </a:p>
          <a:p>
            <a:pPr marL="342900" indent="-342900" eaLnBrk="1" hangingPunct="1">
              <a:lnSpc>
                <a:spcPct val="115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ymbol" pitchFamily="18" charset="2"/>
              <a:buChar char=""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учить правильному употреблению  их в речи; </a:t>
            </a:r>
          </a:p>
          <a:p>
            <a:pPr marL="342900" indent="-342900" eaLnBrk="1" hangingPunct="1">
              <a:lnSpc>
                <a:spcPct val="115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ymbol" pitchFamily="18" charset="2"/>
              <a:buChar char=""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обобщать и систематизировать полученные знания, делать выводы и заключения;</a:t>
            </a:r>
          </a:p>
          <a:p>
            <a:pPr marL="342900" indent="-342900" eaLnBrk="1" hangingPunct="1"/>
            <a:r>
              <a:rPr lang="ru-RU" sz="2000" b="1" dirty="0" smtClean="0">
                <a:ea typeface="Calibri" pitchFamily="34" charset="0"/>
              </a:rPr>
              <a:t>Учиться работат</a:t>
            </a:r>
            <a:r>
              <a:rPr lang="ru-RU" sz="2000" dirty="0" smtClean="0">
                <a:ea typeface="Calibri" pitchFamily="34" charset="0"/>
              </a:rPr>
              <a:t>ь в </a:t>
            </a:r>
            <a:r>
              <a:rPr lang="ru-RU" sz="2000" b="1" dirty="0" smtClean="0">
                <a:ea typeface="Calibri" pitchFamily="34" charset="0"/>
              </a:rPr>
              <a:t>паре, </a:t>
            </a:r>
          </a:p>
          <a:p>
            <a:pPr marL="0" indent="0" eaLnBrk="1" hangingPunct="1">
              <a:buNone/>
            </a:pPr>
            <a:r>
              <a:rPr lang="ru-RU" sz="2000" b="1" dirty="0" smtClean="0">
                <a:ea typeface="Calibri" pitchFamily="34" charset="0"/>
              </a:rPr>
              <a:t>в группах</a:t>
            </a:r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20415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Цели:</a:t>
            </a:r>
          </a:p>
        </p:txBody>
      </p:sp>
      <p:pic>
        <p:nvPicPr>
          <p:cNvPr id="39941" name="Picture 5" descr="юккос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37063"/>
            <a:ext cx="25923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1619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539750" y="2513013"/>
            <a:ext cx="7488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sz="4000" b="1" i="1" u="sng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ru-RU" sz="40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68313" y="549275"/>
            <a:ext cx="7488237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Кака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фламинг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метр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кин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ради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шосс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е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коф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е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 жюр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и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 пон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и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кенгур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у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пианин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шимпанз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е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650740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539750" y="2513013"/>
            <a:ext cx="7488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sz="4000" b="1" i="1" u="sng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ru-RU" sz="40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68313" y="549275"/>
            <a:ext cx="7488237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Кака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метр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кин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ради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шосс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е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жюр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и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пианин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 – ср. род</a:t>
            </a:r>
            <a:endParaRPr lang="ru-RU" sz="54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кенгур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у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пон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и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шимпанз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е</a:t>
            </a: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фламинг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</a:t>
            </a: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коф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е – муж. род</a:t>
            </a:r>
            <a:endParaRPr lang="ru-RU" sz="54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05910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2"/>
          <p:cNvSpPr>
            <a:spLocks noChangeArrowheads="1"/>
          </p:cNvSpPr>
          <p:nvPr/>
        </p:nvSpPr>
        <p:spPr bwMode="auto">
          <a:xfrm>
            <a:off x="755650" y="323850"/>
            <a:ext cx="8280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l"/>
              </a:tabLst>
            </a:pP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Зимой, чтобы не простудиться, нужно  надевать (теплый) пальто.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l"/>
              </a:tabLst>
            </a:pP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.Мы проснулись, а на кухне нас уже ждет(горячий)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l"/>
              </a:tabLst>
            </a:pP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 кофе.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l"/>
              </a:tabLst>
            </a:pP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. Кто-то играл на пианино (который стоял) в большой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l"/>
              </a:tabLst>
            </a:pP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комнате.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l"/>
              </a:tabLst>
            </a:pP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Исход игры решил (досадный) пенальти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l"/>
              </a:tabLst>
            </a:pP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. Дом,  нужен, находится на (пятый)авеню.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l"/>
              </a:tabLst>
            </a:pP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 Дверь (открыл пожилой)мадам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l"/>
              </a:tabLst>
            </a:pP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. В начале концерта на сцену(вышел пожилой) конферансье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l"/>
              </a:tabLst>
            </a:pP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. А вы любите (жареный) кольраби?</a:t>
            </a:r>
          </a:p>
        </p:txBody>
      </p:sp>
    </p:spTree>
    <p:extLst>
      <p:ext uri="{BB962C8B-B14F-4D97-AF65-F5344CB8AC3E}">
        <p14:creationId xmlns:p14="http://schemas.microsoft.com/office/powerpoint/2010/main" val="29171714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404813"/>
            <a:ext cx="6030912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800" b="1" i="1" kern="0" dirty="0">
                <a:solidFill>
                  <a:srgbClr val="993300"/>
                </a:solidFill>
                <a:latin typeface="Times New Roman"/>
                <a:cs typeface="Arial" charset="0"/>
              </a:rPr>
              <a:t>Несклоняемые имена существительные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30064"/>
            <a:ext cx="7278688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5467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2927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6941" name="Group 77"/>
          <p:cNvGraphicFramePr>
            <a:graphicFrameLocks noGrp="1"/>
          </p:cNvGraphicFramePr>
          <p:nvPr/>
        </p:nvGraphicFramePr>
        <p:xfrm>
          <a:off x="179388" y="-1755775"/>
          <a:ext cx="8964612" cy="8931275"/>
        </p:xfrm>
        <a:graphic>
          <a:graphicData uri="http://schemas.openxmlformats.org/drawingml/2006/table">
            <a:tbl>
              <a:tblPr/>
              <a:tblGrid>
                <a:gridCol w="4105275"/>
                <a:gridCol w="4859337"/>
              </a:tblGrid>
              <a:tr h="893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Сегодня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уроке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узнал, открыл для себя…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научился…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 похвалить себя и своих одноклассников за …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2555875" y="2636838"/>
            <a:ext cx="1079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>
                <a:solidFill>
                  <a:srgbClr val="000099"/>
                </a:solidFill>
                <a:cs typeface="Arial" charset="0"/>
              </a:rPr>
              <a:t>Я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3492500" y="836613"/>
            <a:ext cx="720725" cy="151288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3492500" y="3502025"/>
            <a:ext cx="792163" cy="201453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3563938" y="2852738"/>
            <a:ext cx="72072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687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1" grpId="0" autoUpdateAnimBg="0"/>
      <p:bldP spid="36882" grpId="0" animBg="1"/>
      <p:bldP spid="36883" grpId="0" animBg="1"/>
      <p:bldP spid="36884" grpId="0" animBg="1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238</Words>
  <Application>Microsoft Office PowerPoint</Application>
  <PresentationFormat>Экран (4:3)</PresentationFormat>
  <Paragraphs>56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1_Оформление по умолчанию</vt:lpstr>
      <vt:lpstr>2_Пастель</vt:lpstr>
      <vt:lpstr>3_Пастель</vt:lpstr>
      <vt:lpstr>Пастель</vt:lpstr>
      <vt:lpstr>1_Пастель</vt:lpstr>
      <vt:lpstr>4_Пастель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</dc:creator>
  <cp:lastModifiedBy>ТАМАРА</cp:lastModifiedBy>
  <cp:revision>5</cp:revision>
  <dcterms:created xsi:type="dcterms:W3CDTF">2014-01-27T20:04:55Z</dcterms:created>
  <dcterms:modified xsi:type="dcterms:W3CDTF">2014-12-10T20:01:56Z</dcterms:modified>
</cp:coreProperties>
</file>