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6" r:id="rId6"/>
    <p:sldId id="264" r:id="rId7"/>
    <p:sldId id="257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5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58" y="428604"/>
            <a:ext cx="8501122" cy="22803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Правописание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падежных окончаний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имён </a:t>
            </a:r>
            <a:r>
              <a:rPr kumimoji="0" lang="ru-RU" sz="40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существительных в единственном и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40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noProof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множественном числе</a:t>
            </a:r>
            <a:r>
              <a:rPr kumimoji="0" lang="ru-RU" sz="40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005064"/>
            <a:ext cx="5000660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Гилева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Наталия Владимировна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МКОУ «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Перегрёбинская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№1»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Перегрёбное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Октябрьский район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Тюменская область 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300037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Урок русского языка 4 класс </a:t>
            </a:r>
          </a:p>
          <a:p>
            <a:pPr algn="ctr"/>
            <a:r>
              <a:rPr lang="ru-RU" dirty="0" smtClean="0"/>
              <a:t>УМК «Школа России» </a:t>
            </a:r>
          </a:p>
          <a:p>
            <a:pPr algn="ctr"/>
            <a:r>
              <a:rPr lang="ru-RU" dirty="0" smtClean="0"/>
              <a:t>Учебник В.П. </a:t>
            </a:r>
            <a:r>
              <a:rPr lang="ru-RU" dirty="0" err="1" smtClean="0"/>
              <a:t>Канакина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0004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Прочитайте текст.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928670"/>
            <a:ext cx="8643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В нашем языке есть существительные , при употреблении которых так часто делают ошибки, что они стали предметом шутки. Таково слово </a:t>
            </a:r>
            <a:r>
              <a:rPr lang="ru-RU" sz="3600" b="1" dirty="0" smtClean="0">
                <a:solidFill>
                  <a:srgbClr val="FF0000"/>
                </a:solidFill>
              </a:rPr>
              <a:t>кочерга.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786190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Поставьте слово </a:t>
            </a:r>
            <a:r>
              <a:rPr lang="ru-RU" sz="2800" b="1" dirty="0" smtClean="0">
                <a:solidFill>
                  <a:srgbClr val="7030A0"/>
                </a:solidFill>
              </a:rPr>
              <a:t>кочерга</a:t>
            </a:r>
            <a:r>
              <a:rPr lang="ru-RU" sz="2800" b="1" dirty="0" smtClean="0"/>
              <a:t> в Р.п. мн. ч.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Нет  кочерёг</a:t>
            </a:r>
          </a:p>
          <a:p>
            <a:pPr algn="ctr"/>
            <a:r>
              <a:rPr lang="ru-RU" sz="2800" b="1" dirty="0" smtClean="0"/>
              <a:t>Подставьте слово </a:t>
            </a:r>
            <a:r>
              <a:rPr lang="ru-RU" sz="2800" b="1" dirty="0" smtClean="0">
                <a:solidFill>
                  <a:srgbClr val="7030A0"/>
                </a:solidFill>
              </a:rPr>
              <a:t>кочерга</a:t>
            </a:r>
            <a:r>
              <a:rPr lang="ru-RU" sz="2800" b="1" dirty="0" smtClean="0"/>
              <a:t> в словосочетания во мн.ч.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Пять новых …, спорили о новых…, обзавелись новыми…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14290"/>
            <a:ext cx="74295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Поставьте имена сущ. в форму Р.п.</a:t>
            </a:r>
          </a:p>
          <a:p>
            <a:pPr marL="342900" indent="-342900" algn="ctr"/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запишите словосочетания </a:t>
            </a:r>
          </a:p>
          <a:p>
            <a:pPr marL="342900" indent="-342900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Чашки без (блюдца), килограмм (яблоки), замена (полотенца), склад (валенки), много (дела), чистка (пятна), сбор (помидоры), продажа  (туфли), штопка (чулки), распашка (земля).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36" y="4786322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Взаимопроверка.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142984"/>
            <a:ext cx="735811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1. Упр. </a:t>
            </a:r>
            <a:r>
              <a:rPr lang="ru-RU" sz="4800" b="1" dirty="0" smtClean="0">
                <a:solidFill>
                  <a:srgbClr val="7030A0"/>
                </a:solidFill>
              </a:rPr>
              <a:t> 274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 Комментированное письмо. </a:t>
            </a:r>
          </a:p>
          <a:p>
            <a:pPr algn="ctr"/>
            <a:r>
              <a:rPr lang="ru-RU" sz="4800" b="1" dirty="0" smtClean="0"/>
              <a:t>2. Проверочный диктант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«Замечательные дома» </a:t>
            </a:r>
          </a:p>
          <a:p>
            <a:pPr algn="ctr"/>
            <a:endParaRPr lang="ru-RU" sz="4800" dirty="0" smtClean="0"/>
          </a:p>
          <a:p>
            <a:endParaRPr lang="ru-RU" dirty="0" smtClean="0"/>
          </a:p>
          <a:p>
            <a:pPr algn="ctr"/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858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 Выпишите ключевые слова темы, которую мы изучаем.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3071810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  Склонение, число, падеж, время, прилагательное, приставка, существительное, окончание.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500174"/>
            <a:ext cx="7715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Спасибо за работу </a:t>
            </a:r>
          </a:p>
          <a:p>
            <a:r>
              <a:rPr lang="ru-RU" sz="6000" dirty="0" smtClean="0"/>
              <a:t>Д/</a:t>
            </a:r>
            <a:r>
              <a:rPr lang="ru-RU" sz="6000" dirty="0" err="1" smtClean="0"/>
              <a:t>з</a:t>
            </a:r>
            <a:r>
              <a:rPr lang="ru-RU" sz="6000" dirty="0" smtClean="0"/>
              <a:t>. упр. 275 стр. 142,   рабочая тетрадь  </a:t>
            </a:r>
          </a:p>
          <a:p>
            <a:r>
              <a:rPr lang="ru-RU" sz="6000" dirty="0" smtClean="0"/>
              <a:t>стр. 71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3568" y="1052736"/>
            <a:ext cx="792088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Источники: 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Т.С.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Ситникова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, И.Ф.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Яценко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 «Поурочные разработки по русскому языку» 4 класс М.: «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Вако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» 2014.-496с. (В помощь школьному учителю)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В.П.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Канакина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, В.Г. Горецкий «Русский язык» учебник М.: «Просвещение» 2014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Автор шаблона: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Диктант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Замечательные дома.</a:t>
            </a:r>
          </a:p>
          <a:p>
            <a:r>
              <a:rPr lang="ru-RU" sz="2400" dirty="0" smtClean="0"/>
              <a:t>	Весь лес  занят сейчас под жильё. Свободного местечка  не осталось. </a:t>
            </a:r>
            <a:r>
              <a:rPr lang="en-US" sz="2400" dirty="0" smtClean="0"/>
              <a:t> </a:t>
            </a:r>
            <a:r>
              <a:rPr lang="ru-RU" sz="2400" dirty="0" smtClean="0"/>
              <a:t>Живут </a:t>
            </a:r>
            <a:r>
              <a:rPr lang="ru-RU" sz="2400" dirty="0" smtClean="0"/>
              <a:t>на земле, под землёй, на воде, на деревьях, в траве, в воздухе. </a:t>
            </a:r>
          </a:p>
          <a:p>
            <a:r>
              <a:rPr lang="ru-RU" sz="2400" dirty="0" smtClean="0"/>
              <a:t>	В воздухе жилище иволги. Она высоко над землёй подвесила в ветке берёзки легкую корзиночку.   Корзиночку она сплела из стебельков, волосиков, шерстинок.  В корзиночке лежат яйца. Странно как они не бьются  когда ветер качает ветки? </a:t>
            </a:r>
          </a:p>
          <a:p>
            <a:r>
              <a:rPr lang="ru-RU" sz="2400" dirty="0" smtClean="0"/>
              <a:t>	В траве дома у жаворонков, овсянок и других птиц. На деревьях дома у дятлов. Синиц, скворцов, сов. Дома под землёй </a:t>
            </a:r>
            <a:r>
              <a:rPr lang="ru-RU" sz="2400" dirty="0" smtClean="0"/>
              <a:t>постро</a:t>
            </a:r>
            <a:r>
              <a:rPr lang="ru-RU" sz="2400" dirty="0" smtClean="0"/>
              <a:t>ены</a:t>
            </a:r>
            <a:r>
              <a:rPr lang="ru-RU" sz="2400" dirty="0" smtClean="0"/>
              <a:t> </a:t>
            </a:r>
            <a:r>
              <a:rPr lang="ru-RU" sz="2400" dirty="0" smtClean="0"/>
              <a:t>кротом, мышью, барсуком.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306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22</cp:revision>
  <dcterms:created xsi:type="dcterms:W3CDTF">2013-08-18T07:43:00Z</dcterms:created>
  <dcterms:modified xsi:type="dcterms:W3CDTF">2014-12-21T18:29:12Z</dcterms:modified>
</cp:coreProperties>
</file>