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6" r:id="rId5"/>
    <p:sldId id="258" r:id="rId6"/>
    <p:sldId id="259" r:id="rId7"/>
    <p:sldId id="268" r:id="rId8"/>
    <p:sldId id="260" r:id="rId9"/>
    <p:sldId id="261" r:id="rId10"/>
    <p:sldId id="269" r:id="rId11"/>
    <p:sldId id="262" r:id="rId12"/>
    <p:sldId id="264" r:id="rId13"/>
    <p:sldId id="270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C00CB-487A-4D7D-A849-B518F754C3D1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77645-78EE-4883-B73C-EE120A9E9E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lipariki.net/karaoke/?idkaraoke=30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7"/>
            <a:ext cx="7772400" cy="1899643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atin typeface="Arial Black" pitchFamily="34" charset="0"/>
              </a:rPr>
              <a:t>ЭТИКЕТ</a:t>
            </a:r>
            <a:endParaRPr lang="ru-RU" sz="9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6237312"/>
            <a:ext cx="419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hlinkClick r:id="rId3"/>
              </a:rPr>
              <a:t>http://klipariki.net/karaoke/?idkaraoke=30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Лабиринт </a:t>
            </a:r>
            <a:endParaRPr lang="ru-RU" dirty="0"/>
          </a:p>
        </p:txBody>
      </p:sp>
      <p:pic>
        <p:nvPicPr>
          <p:cNvPr id="4" name="Содержимое 3" descr="&amp;Kcy;&amp;acy;&amp;rcy;&amp;tcy;&amp;icy;&amp;ncy;&amp;kcy;&amp;acy; 49 &amp;icy;&amp;zcy; 10276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90465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581128"/>
            <a:ext cx="68759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Уважаешь человека –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уважаешь себя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</Words>
  <Application>Microsoft Office PowerPoint</Application>
  <PresentationFormat>Экран (4:3)</PresentationFormat>
  <Paragraphs>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ЭТИКЕТ</vt:lpstr>
      <vt:lpstr>Слайд 2</vt:lpstr>
      <vt:lpstr>Лабиринт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ЭТИКЕТ</dc:title>
  <dc:creator>1</dc:creator>
  <cp:lastModifiedBy>1</cp:lastModifiedBy>
  <cp:revision>5</cp:revision>
  <dcterms:created xsi:type="dcterms:W3CDTF">2013-11-09T09:23:20Z</dcterms:created>
  <dcterms:modified xsi:type="dcterms:W3CDTF">2013-11-09T10:11:49Z</dcterms:modified>
</cp:coreProperties>
</file>