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sldIdLst>
    <p:sldId id="275" r:id="rId2"/>
    <p:sldId id="280" r:id="rId3"/>
    <p:sldId id="276" r:id="rId4"/>
    <p:sldId id="266" r:id="rId5"/>
    <p:sldId id="278" r:id="rId6"/>
    <p:sldId id="281" r:id="rId7"/>
    <p:sldId id="274" r:id="rId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AA0"/>
    <a:srgbClr val="99FFCC"/>
    <a:srgbClr val="009900"/>
    <a:srgbClr val="FFFFCC"/>
    <a:srgbClr val="FFCCCC"/>
    <a:srgbClr val="CCECFF"/>
    <a:srgbClr val="33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74" d="100"/>
          <a:sy n="74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A8FA-9918-48AC-AAF9-47E6045BC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9D89-EAA3-40AC-A2CE-EFE19406D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603B2-83BC-4FFE-BD49-83E08CDF1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F934-3BEC-4613-841F-6271E879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30510-5866-49CA-BCEA-038D94A14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6147F-0F94-48C3-865F-A5A3E7E5B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A8E45-456F-44D4-8600-2023DD228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702F6-7312-4431-A220-AB6DAD9CF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308B9-13C8-433E-BAA1-0ED33991C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6B094-A5F5-4FDE-9F77-B1BEA722A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8FA4-CDA7-4B54-BBA8-EF65F82FA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0221ACF-649A-446B-A73E-B7F2AD3E8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02135E-6661-45F5-8250-26B6872F7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iranimashek.ucoz.ru/_ph/209/2/215465676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hyperlink" Target="http://www.feechka.ru/files/store_apendix_big11318_76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technet.com/blogfiles/seanearp/WindowsLiveWriter/TheColorofthedayisLobster_ADB8/lobster%5b5%5d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ylitki.ucoz.ru/_nw/0/62894685.jpg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хорошего насмтроения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У буквы б– брюшко большое, сверху кепка с козырьком. Будто буковка гордится, будто всё ей нипочё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0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48" y="5149850"/>
            <a:ext cx="3187700" cy="170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5373688"/>
            <a:ext cx="7129463" cy="792162"/>
          </a:xfrm>
          <a:pattFill prst="trellis">
            <a:fgClr>
              <a:srgbClr val="66CCFF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900" b="1" i="1" smtClean="0"/>
              <a:t>Б  у  р  а  т  и  н  о</a:t>
            </a:r>
          </a:p>
        </p:txBody>
      </p:sp>
      <p:pic>
        <p:nvPicPr>
          <p:cNvPr id="4101" name="Picture 5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1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942">
            <a:off x="2339975" y="765175"/>
            <a:ext cx="1728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Картинка 5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65769">
            <a:off x="4500563" y="692150"/>
            <a:ext cx="2089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Картинка 30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90805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source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2924175"/>
            <a:ext cx="1838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9f99546fba6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971287">
            <a:off x="2484438" y="2781300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Children_s_Scisso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95654">
            <a:off x="4932363" y="3141663"/>
            <a:ext cx="1728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obruch_plastmassovyy_60_s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7050" y="3357563"/>
            <a:ext cx="1943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0813" y="-350838"/>
            <a:ext cx="7723187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Буква   потерялась</a:t>
            </a:r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09587" cy="601662"/>
          </a:xfrm>
          <a:solidFill>
            <a:schemeClr val="bg1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4916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932363" y="1808163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о</a:t>
            </a: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 – ры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ел – 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зе</a:t>
            </a: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 – 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ко</a:t>
            </a: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 - ра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11188" y="1808163"/>
            <a:ext cx="4221162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о   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ры</a:t>
            </a:r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     елка</a:t>
            </a:r>
          </a:p>
          <a:p>
            <a:pPr algn="l">
              <a:lnSpc>
                <a:spcPct val="110000"/>
              </a:lnSpc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зе</a:t>
            </a: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ра</a:t>
            </a:r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ко  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ра</a:t>
            </a:r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endParaRPr lang="ru-RU" sz="5400" b="0" dirty="0">
              <a:latin typeface="Times New Roman" pitchFamily="18" charset="0"/>
            </a:endParaRPr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2320925" y="2078038"/>
            <a:ext cx="509588" cy="601662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="0"/>
              <a:t> </a:t>
            </a: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1871663" y="4779963"/>
            <a:ext cx="509587" cy="601662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800" b="0"/>
          </a:p>
        </p:txBody>
      </p:sp>
      <p:sp>
        <p:nvSpPr>
          <p:cNvPr id="11272" name="Rectangle 17"/>
          <p:cNvSpPr>
            <a:spLocks noChangeArrowheads="1"/>
          </p:cNvSpPr>
          <p:nvPr/>
        </p:nvSpPr>
        <p:spPr bwMode="auto">
          <a:xfrm>
            <a:off x="1781175" y="3879850"/>
            <a:ext cx="509588" cy="601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800" b="0"/>
          </a:p>
        </p:txBody>
      </p:sp>
      <p:sp>
        <p:nvSpPr>
          <p:cNvPr id="11273" name="Rectangle 18"/>
          <p:cNvSpPr>
            <a:spLocks noChangeArrowheads="1"/>
          </p:cNvSpPr>
          <p:nvPr/>
        </p:nvSpPr>
        <p:spPr bwMode="auto">
          <a:xfrm>
            <a:off x="1241425" y="3127375"/>
            <a:ext cx="509588" cy="601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800" b="0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7451725" y="1808163"/>
            <a:ext cx="9048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5562600" y="2798763"/>
            <a:ext cx="9048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5472113" y="3789363"/>
            <a:ext cx="90487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>
            <a:off x="5651500" y="4779963"/>
            <a:ext cx="9048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 animBg="1"/>
      <p:bldP spid="49172" grpId="0" animBg="1"/>
      <p:bldP spid="49173" grpId="0" animBg="1"/>
      <p:bldP spid="49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205038"/>
            <a:ext cx="2159000" cy="3959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улка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анан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r>
              <a:rPr lang="ru-RU" sz="3200" b="1" smtClean="0"/>
              <a:t>  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олт  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ык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ант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олото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5795963" y="2205038"/>
            <a:ext cx="22320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ензин   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инокль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инт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500" b="1">
                <a:solidFill>
                  <a:srgbClr val="009900"/>
                </a:solidFill>
              </a:rPr>
              <a:t> б</a:t>
            </a:r>
            <a:r>
              <a:rPr lang="ru-RU" sz="3500" b="1"/>
              <a:t>еда</a:t>
            </a:r>
            <a:r>
              <a:rPr lang="ru-RU" sz="3200" b="1">
                <a:solidFill>
                  <a:srgbClr val="009900"/>
                </a:solidFill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егемот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ерёза 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611188" y="404813"/>
            <a:ext cx="14398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булка,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5867400" y="404813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916238" y="981075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бант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00113" y="981075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болт,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1979613" y="981075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бык,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5364163" y="981075"/>
            <a:ext cx="12969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болото,</a:t>
            </a: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2051050" y="404813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бензин, </a:t>
            </a: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3492500" y="404813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бинокль,</a:t>
            </a: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4932363" y="404813"/>
            <a:ext cx="10080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бинт,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235825" y="404813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беда,</a:t>
            </a:r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3924300" y="981075"/>
            <a:ext cx="14398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бегемот,</a:t>
            </a:r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6659563" y="981075"/>
            <a:ext cx="14398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берёза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nimBg="1"/>
      <p:bldP spid="161799" grpId="0" animBg="1"/>
      <p:bldP spid="161800" grpId="0" animBg="1"/>
      <p:bldP spid="161802" grpId="0" animBg="1"/>
      <p:bldP spid="161803" grpId="0" animBg="1"/>
      <p:bldP spid="161804" grpId="0" animBg="1"/>
      <p:bldP spid="161805" grpId="0" animBg="1"/>
      <p:bldP spid="161806" grpId="0" animBg="1"/>
      <p:bldP spid="161807" grpId="0" animBg="1"/>
      <p:bldP spid="1618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су\Desktop\126313661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636" y="-261491"/>
            <a:ext cx="9721296" cy="726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46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 Что узнали о звуке </a:t>
            </a:r>
            <a:r>
              <a:rPr lang="en-US" sz="4000" b="1" dirty="0" smtClean="0">
                <a:solidFill>
                  <a:srgbClr val="FF0000"/>
                </a:solidFill>
              </a:rPr>
              <a:t>[</a:t>
            </a:r>
            <a:r>
              <a:rPr lang="ru-RU" sz="4000" b="1" dirty="0" smtClean="0">
                <a:solidFill>
                  <a:srgbClr val="3366FF"/>
                </a:solidFill>
              </a:rPr>
              <a:t>б, б</a:t>
            </a:r>
            <a:r>
              <a:rPr lang="en-US" sz="4000" b="1" dirty="0" smtClean="0">
                <a:solidFill>
                  <a:srgbClr val="3366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b="1" dirty="0" smtClean="0">
              <a:solidFill>
                <a:srgbClr val="3366FF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969385" y="2888928"/>
            <a:ext cx="33954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    звонкий</a:t>
            </a:r>
          </a:p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     твёрдый</a:t>
            </a:r>
          </a:p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    мягкий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109962" y="4868863"/>
            <a:ext cx="9746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Blip>
                <a:blip r:embed="rId2"/>
              </a:buBlip>
            </a:pPr>
            <a:endParaRPr lang="ru-RU" sz="8800" dirty="0">
              <a:solidFill>
                <a:srgbClr val="3366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2683934" y="1995488"/>
            <a:ext cx="3195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согласный</a:t>
            </a:r>
            <a:endParaRPr lang="ru-RU" sz="4000" dirty="0">
              <a:solidFill>
                <a:srgbClr val="3366FF"/>
              </a:solidFill>
            </a:endParaRPr>
          </a:p>
        </p:txBody>
      </p:sp>
      <p:sp>
        <p:nvSpPr>
          <p:cNvPr id="2048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0" grpId="0"/>
      <p:bldP spid="80902" grpId="0"/>
      <p:bldP spid="809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1407</TotalTime>
  <Words>92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Буква   потерялась</vt:lpstr>
      <vt:lpstr>Презентация PowerPoint</vt:lpstr>
      <vt:lpstr>Презентация PowerPoint</vt:lpstr>
      <vt:lpstr> Что узнали о звуке [б, б ]?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Алсу</dc:creator>
  <cp:lastModifiedBy>Анжелика</cp:lastModifiedBy>
  <cp:revision>39</cp:revision>
  <cp:lastPrinted>1601-01-01T00:00:00Z</cp:lastPrinted>
  <dcterms:created xsi:type="dcterms:W3CDTF">1601-01-01T00:00:00Z</dcterms:created>
  <dcterms:modified xsi:type="dcterms:W3CDTF">2013-12-10T17:11:02Z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