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3000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&#1055;&#1088;&#1077;&#1087;&#1086;&#1076;&#1072;&#1074;&#1072;&#1090;&#1077;&#1083;&#1100;\Desktop\&#1052;&#1099;%20-&#1072;&#1088;&#1084;&#1080;&#1103;%20&#1089;&#1090;&#1088;&#1072;&#1085;&#1099;.mp3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реподаватель\Desktop\i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260648"/>
            <a:ext cx="8784976" cy="6336704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Преподаватель\Desktop\i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5821" y="3284984"/>
            <a:ext cx="4478180" cy="3573017"/>
          </a:xfrm>
          <a:prstGeom prst="rect">
            <a:avLst/>
          </a:prstGeom>
          <a:noFill/>
        </p:spPr>
      </p:pic>
      <p:pic>
        <p:nvPicPr>
          <p:cNvPr id="9220" name="Picture 4" descr="C:\Users\Преподаватель\Desktop\i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4774177" cy="3284984"/>
          </a:xfrm>
          <a:prstGeom prst="rect">
            <a:avLst/>
          </a:prstGeom>
          <a:noFill/>
        </p:spPr>
      </p:pic>
      <p:pic>
        <p:nvPicPr>
          <p:cNvPr id="5" name="Рисунок 4" descr="Слайд40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84984"/>
            <a:ext cx="4764022" cy="357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2" descr="Слайд28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0"/>
            <a:ext cx="4427984" cy="332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3000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Преподаватель\Desktop\i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Преподаватель\Desktop\i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3" descr="Слайд3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3000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 descr="Слайд4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3000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7" descr="Слайд3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bird5-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" y="4214813"/>
            <a:ext cx="11811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 descr="bird5-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5" y="428625"/>
            <a:ext cx="11811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bird5-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25" y="5072063"/>
            <a:ext cx="11811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3000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Мы -армия страны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2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709988"/>
            <a:ext cx="304800" cy="304800"/>
          </a:xfrm>
          <a:prstGeom prst="rect">
            <a:avLst/>
          </a:prstGeom>
        </p:spPr>
      </p:pic>
      <p:pic>
        <p:nvPicPr>
          <p:cNvPr id="5" name="Рисунок 6" descr="Слайд27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Мы -армия страны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numSld="15" showWhenStopped="0">
                <p:cTn id="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Преподаватель\Desktop\i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2" descr="C:\Users\Преподаватель\Desktop\i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9015" y="0"/>
            <a:ext cx="1744985" cy="1184379"/>
          </a:xfrm>
          <a:prstGeom prst="rect">
            <a:avLst/>
          </a:prstGeom>
          <a:noFill/>
        </p:spPr>
      </p:pic>
      <p:pic>
        <p:nvPicPr>
          <p:cNvPr id="6" name="Picture 20" descr="06e30dee5fa19ed76a7f87f6e4a608d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04664"/>
            <a:ext cx="170603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3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реподаватель\Desktop\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4572000" cy="3429000"/>
          </a:xfrm>
          <a:prstGeom prst="rect">
            <a:avLst/>
          </a:prstGeom>
          <a:noFill/>
        </p:spPr>
      </p:pic>
      <p:pic>
        <p:nvPicPr>
          <p:cNvPr id="3075" name="Picture 3" descr="C:\Users\Преподаватель\Desktop\i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32656"/>
            <a:ext cx="4480338" cy="3284748"/>
          </a:xfrm>
          <a:prstGeom prst="rect">
            <a:avLst/>
          </a:prstGeom>
          <a:noFill/>
        </p:spPr>
      </p:pic>
      <p:pic>
        <p:nvPicPr>
          <p:cNvPr id="4" name="Picture 20" descr="06e30dee5fa19ed76a7f87f6e4a608d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908720"/>
            <a:ext cx="1800200" cy="1671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C:\Users\Преподаватель\Desktop\i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3789040"/>
            <a:ext cx="2880320" cy="2811271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Преподаватель\Desktop\i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Преподаватель\Desktop\i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60032" cy="3645024"/>
          </a:xfrm>
          <a:prstGeom prst="rect">
            <a:avLst/>
          </a:prstGeom>
          <a:noFill/>
        </p:spPr>
      </p:pic>
      <p:pic>
        <p:nvPicPr>
          <p:cNvPr id="5123" name="Picture 3" descr="C:\Users\Преподаватель\Desktop\i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1" y="3645023"/>
            <a:ext cx="4283969" cy="3212977"/>
          </a:xfrm>
          <a:prstGeom prst="rect">
            <a:avLst/>
          </a:prstGeom>
          <a:noFill/>
        </p:spPr>
      </p:pic>
      <p:pic>
        <p:nvPicPr>
          <p:cNvPr id="5124" name="Picture 4" descr="C:\Users\Преподаватель\Desktop\i2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665985"/>
            <a:ext cx="4788024" cy="3192016"/>
          </a:xfrm>
          <a:prstGeom prst="rect">
            <a:avLst/>
          </a:prstGeom>
          <a:noFill/>
        </p:spPr>
      </p:pic>
      <p:pic>
        <p:nvPicPr>
          <p:cNvPr id="5" name="Picture 20" descr="06e30dee5fa19ed76a7f87f6e4a608d5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267776">
            <a:off x="6012160" y="836712"/>
            <a:ext cx="1800200" cy="1671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3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Преподаватель\Desktop\i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4353" y="0"/>
            <a:ext cx="4369647" cy="3284984"/>
          </a:xfrm>
          <a:prstGeom prst="rect">
            <a:avLst/>
          </a:prstGeom>
          <a:noFill/>
        </p:spPr>
      </p:pic>
      <p:pic>
        <p:nvPicPr>
          <p:cNvPr id="6147" name="Picture 3" descr="C:\Users\Преподаватель\Desktop\i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501008"/>
            <a:ext cx="2808312" cy="3074794"/>
          </a:xfrm>
          <a:prstGeom prst="rect">
            <a:avLst/>
          </a:prstGeom>
          <a:noFill/>
        </p:spPr>
      </p:pic>
      <p:pic>
        <p:nvPicPr>
          <p:cNvPr id="6148" name="Picture 4" descr="C:\Users\Преподаватель\Desktop\i11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788786" cy="3284984"/>
          </a:xfrm>
          <a:prstGeom prst="rect">
            <a:avLst/>
          </a:prstGeom>
          <a:noFill/>
        </p:spPr>
      </p:pic>
      <p:pic>
        <p:nvPicPr>
          <p:cNvPr id="6149" name="Picture 5" descr="C:\Users\Преподаватель\Desktop\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912" y="3265977"/>
            <a:ext cx="5364088" cy="359202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Преподаватель\Desktop\i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Преподаватель\Desktop\i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492896"/>
            <a:ext cx="5532106" cy="4149080"/>
          </a:xfrm>
          <a:prstGeom prst="rect">
            <a:avLst/>
          </a:prstGeom>
          <a:noFill/>
        </p:spPr>
      </p:pic>
      <p:pic>
        <p:nvPicPr>
          <p:cNvPr id="8195" name="Picture 3" descr="C:\Users\Преподаватель\Desktop\i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3352692" cy="2205719"/>
          </a:xfrm>
          <a:prstGeom prst="rect">
            <a:avLst/>
          </a:prstGeom>
          <a:noFill/>
        </p:spPr>
      </p:pic>
      <p:pic>
        <p:nvPicPr>
          <p:cNvPr id="8196" name="Picture 4" descr="C:\Users\Преподаватель\Desktop\i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88640"/>
            <a:ext cx="3722856" cy="220722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">
    <p:wedg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0</Words>
  <Application>Microsoft Office PowerPoint</Application>
  <PresentationFormat>Экран (4:3)</PresentationFormat>
  <Paragraphs>0</Paragraphs>
  <Slides>15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Преподаватель</dc:creator>
  <cp:lastModifiedBy>Преподаватель</cp:lastModifiedBy>
  <cp:revision>15</cp:revision>
  <dcterms:created xsi:type="dcterms:W3CDTF">2013-05-30T21:05:20Z</dcterms:created>
  <dcterms:modified xsi:type="dcterms:W3CDTF">2013-05-30T23:06:22Z</dcterms:modified>
</cp:coreProperties>
</file>