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3BA"/>
    <a:srgbClr val="CCFF99"/>
    <a:srgbClr val="26D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056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1.png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8" y="571480"/>
            <a:ext cx="734380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Тест- тренажёр по теме «Глагол»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4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071813" y="3143250"/>
            <a:ext cx="5357839" cy="17526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Бабаянц</a:t>
            </a:r>
            <a:r>
              <a:rPr lang="ru-RU" b="1" dirty="0" smtClean="0">
                <a:solidFill>
                  <a:srgbClr val="002060"/>
                </a:solidFill>
              </a:rPr>
              <a:t> А.А.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МБОУ СОШ № 24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ru-RU" b="1" dirty="0" err="1">
                <a:solidFill>
                  <a:srgbClr val="002060"/>
                </a:solidFill>
              </a:rPr>
              <a:t>г</a:t>
            </a:r>
            <a:r>
              <a:rPr lang="ru-RU" b="1" dirty="0" err="1" smtClean="0">
                <a:solidFill>
                  <a:srgbClr val="002060"/>
                </a:solidFill>
              </a:rPr>
              <a:t>.Владикавказ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Kartinochki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2095169" cy="29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3116"/>
            <a:ext cx="2284383" cy="3190478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2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71462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385762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ходить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00063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считать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5500702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купать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44" y="421481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собирать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58811" y="316821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держать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857364"/>
            <a:ext cx="2740524" cy="3827547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1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78605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трусить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92906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работать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535782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важничать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485776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лечить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378619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воевать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2643182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спешить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786710" y="5857892"/>
            <a:ext cx="714380" cy="571504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928802"/>
            <a:ext cx="2340366" cy="3268667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2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571744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вяжете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378619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дышат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92919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молотить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06" y="571501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молчать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0" y="450057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верить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868" y="321468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дружить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 глагола</a:t>
            </a:r>
            <a:endParaRPr lang="ru-RU" dirty="0"/>
          </a:p>
        </p:txBody>
      </p:sp>
      <p:pic>
        <p:nvPicPr>
          <p:cNvPr id="1026" name="Picture 2" descr="C:\Новая папка\Ноут\Анимированные картинка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3116"/>
            <a:ext cx="1954502" cy="2911477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307181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говорил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596" y="1285860"/>
            <a:ext cx="6429420" cy="121444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Определите глаголы несовершенного вида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442913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закричал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04" y="5786454"/>
            <a:ext cx="2143140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летит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5715016"/>
            <a:ext cx="2143140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357694"/>
            <a:ext cx="2143140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поплывёт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72" y="2857496"/>
            <a:ext cx="2143140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развернул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72462" y="6286520"/>
            <a:ext cx="714380" cy="42862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 глагола</a:t>
            </a:r>
            <a:endParaRPr lang="ru-RU" dirty="0"/>
          </a:p>
        </p:txBody>
      </p:sp>
      <p:pic>
        <p:nvPicPr>
          <p:cNvPr id="2050" name="Picture 2" descr="C:\Новая папка\Ноут\Анимированные картинка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571744"/>
            <a:ext cx="1906545" cy="2840039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428596" y="1285860"/>
            <a:ext cx="6429420" cy="121444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Определите  глаголы  совершенного вида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292893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прошептал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14338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пришить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5286388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читать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550070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попадались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4214818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отопрёт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4810" y="300037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писал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 глагола</a:t>
            </a:r>
            <a:endParaRPr lang="ru-RU" dirty="0"/>
          </a:p>
        </p:txBody>
      </p:sp>
      <p:pic>
        <p:nvPicPr>
          <p:cNvPr id="3074" name="Picture 2" descr="C:\Новая папка\Ноут\Анимированные картинка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357430"/>
            <a:ext cx="2233540" cy="332714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428596" y="1285860"/>
            <a:ext cx="6429420" cy="121444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Определите  глаголы  совершенного вида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328612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стоял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435769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включить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5715016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спросить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5715016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35769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решать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0496" y="307181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шептать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 глагола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786710" y="5857892"/>
            <a:ext cx="714380" cy="571504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Новая папка\Ноут\Анимированные картинка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571744"/>
            <a:ext cx="1714717" cy="2554287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428596" y="1285860"/>
            <a:ext cx="6500858" cy="121444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Определите  глаголы  несовершенного вида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35756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пробрался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50057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вспыхнуть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578645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уплетать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2" y="5715016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вылечит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0562" y="450057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иметь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7620" y="335756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смаковать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4098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2114555" cy="2819407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000232" y="1571612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Груз    м    вещи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3071802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786446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000636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5055720"/>
            <a:ext cx="107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0532 L -0.30937 -0.477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2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5122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2471745" cy="329566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1571612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Вздыха</a:t>
            </a:r>
            <a:r>
              <a:rPr lang="ru-RU" sz="3200" b="1" dirty="0" smtClean="0">
                <a:solidFill>
                  <a:schemeClr val="tx1"/>
                </a:solidFill>
              </a:rPr>
              <a:t>     те   о  лете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3071802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5539580" y="4923861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000636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5072074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318 L 0.06632 -0.45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6146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800350" cy="37338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1643050"/>
            <a:ext cx="4500594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Мечта     те   о  подарке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253141" y="4846743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3500430" y="4786322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92919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000636"/>
            <a:ext cx="107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0017 -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8662" y="428604"/>
            <a:ext cx="3328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 action="ppaction://hlinksldjump"/>
              </a:rPr>
              <a:t>Спряжение глагола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71802" y="1928802"/>
            <a:ext cx="3328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Вид глагола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2066" y="3571876"/>
            <a:ext cx="3328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Окончания глагола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Kartinochki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2095169" cy="29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14612" y="4714884"/>
            <a:ext cx="3328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 action="ppaction://hlinksldjump"/>
              </a:rPr>
              <a:t>Время глагола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7170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2800350" cy="37338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32-конечная звезда 4"/>
          <p:cNvSpPr/>
          <p:nvPr/>
        </p:nvSpPr>
        <p:spPr>
          <a:xfrm>
            <a:off x="3071802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726867" y="489081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1643050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Чист    </a:t>
            </a:r>
            <a:r>
              <a:rPr lang="ru-RU" sz="3200" b="1" dirty="0" err="1" smtClean="0">
                <a:solidFill>
                  <a:schemeClr val="tx1"/>
                </a:solidFill>
              </a:rPr>
              <a:t>шь</a:t>
            </a:r>
            <a:r>
              <a:rPr lang="ru-RU" sz="3200" b="1" dirty="0" smtClean="0">
                <a:solidFill>
                  <a:schemeClr val="tx1"/>
                </a:solidFill>
              </a:rPr>
              <a:t>  брюки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000636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000636"/>
            <a:ext cx="928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318 L -0.25434 -0.448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2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8194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2800350" cy="37338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32-конечная звезда 4"/>
          <p:cNvSpPr/>
          <p:nvPr/>
        </p:nvSpPr>
        <p:spPr>
          <a:xfrm>
            <a:off x="3071802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109923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1643050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Жале   м  о прошлом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000636"/>
            <a:ext cx="107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072074"/>
            <a:ext cx="107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79991E-6 L 0.01112 -0.45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786710" y="5857892"/>
            <a:ext cx="714380" cy="571504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2800350" cy="3733800"/>
          </a:xfrm>
          <a:prstGeom prst="rect">
            <a:avLst/>
          </a:prstGeom>
          <a:noFill/>
        </p:spPr>
      </p:pic>
      <p:sp>
        <p:nvSpPr>
          <p:cNvPr id="5" name="32-конечная звезда 4"/>
          <p:cNvSpPr/>
          <p:nvPr/>
        </p:nvSpPr>
        <p:spPr>
          <a:xfrm>
            <a:off x="3428992" y="5072074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345927" y="5061057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1643050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Ход  </a:t>
            </a:r>
            <a:r>
              <a:rPr lang="ru-RU" sz="3200" b="1" dirty="0" err="1" smtClean="0">
                <a:solidFill>
                  <a:schemeClr val="tx1"/>
                </a:solidFill>
              </a:rPr>
              <a:t>шь</a:t>
            </a:r>
            <a:r>
              <a:rPr lang="ru-RU" sz="3200" b="1" dirty="0" smtClean="0">
                <a:solidFill>
                  <a:schemeClr val="tx1"/>
                </a:solidFill>
              </a:rPr>
              <a:t>  по  полям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5214950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5214950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1376E-6 L -0.25868 -0.49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24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2" descr="Kartinochki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1824024" cy="25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928794" y="1571612"/>
            <a:ext cx="3246433" cy="714380"/>
          </a:xfrm>
          <a:prstGeom prst="wedgeEllipseCallout">
            <a:avLst>
              <a:gd name="adj1" fmla="val -67958"/>
              <a:gd name="adj2" fmla="val 16638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Выдели глагол в будущем времени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 глагола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857496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лестницей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000504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привёз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285992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вырастет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286388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сухой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3357562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засверкают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4429132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отопрёт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5429264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блестит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 глагола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Kartinochki (1)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85926"/>
            <a:ext cx="2286440" cy="32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500298" y="1428736"/>
            <a:ext cx="3857652" cy="714380"/>
          </a:xfrm>
          <a:prstGeom prst="wedgeEllipseCallout">
            <a:avLst>
              <a:gd name="adj1" fmla="val -67958"/>
              <a:gd name="adj2" fmla="val 16638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Выдели глагол в прошедшем времени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857496"/>
            <a:ext cx="1500198" cy="500066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заячий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071942"/>
            <a:ext cx="1357322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здесь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429264"/>
            <a:ext cx="1571636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запутал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2857496"/>
            <a:ext cx="1428760" cy="500066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успел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5429264"/>
            <a:ext cx="1928826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покупает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4143380"/>
            <a:ext cx="2000264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попадается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3430" y="5429264"/>
            <a:ext cx="1769097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выяснили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 глагола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7786710" y="5857892"/>
            <a:ext cx="714380" cy="571504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Kartinochki (1)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64"/>
            <a:ext cx="2286440" cy="32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500298" y="1285860"/>
            <a:ext cx="3246433" cy="785818"/>
          </a:xfrm>
          <a:prstGeom prst="wedgeEllipseCallout">
            <a:avLst>
              <a:gd name="adj1" fmla="val -67958"/>
              <a:gd name="adj2" fmla="val 16638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Выдели глагол в настоящем времени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786058"/>
            <a:ext cx="1500198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хранил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786190"/>
            <a:ext cx="1571636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деление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643446"/>
            <a:ext cx="1785950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прилетят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357826"/>
            <a:ext cx="2000264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отгадывает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2928934"/>
            <a:ext cx="1500198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чистят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5286388"/>
            <a:ext cx="1428760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запоёт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4000504"/>
            <a:ext cx="1714512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продаёт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285992"/>
            <a:ext cx="2289217" cy="3197229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1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278605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может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92906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готовлю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535782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гонит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535782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гуляют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4143380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пишу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68" y="2857496"/>
            <a:ext cx="2478298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разбрасывает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57430"/>
            <a:ext cx="2263237" cy="316094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2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78605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упустит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4000504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мечтает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528638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пожарил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535782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шутят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58" y="392906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споют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72" y="278605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работаю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2437832" cy="3404792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3000364" y="1428736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2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278605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переправили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59937" y="3722492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видит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81970" y="4758077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жжёт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4786322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строят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3786190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витаю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278605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плачет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477550" cy="346026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786050" y="1285860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1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2643182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вешаете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378619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ждут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500063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горю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492919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плакал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378619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охраняешь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97115" y="2672112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блестел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243</Words>
  <Application>Microsoft Office PowerPoint</Application>
  <PresentationFormat>Экран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Тест- тренажёр по теме «Глагол» 4 класс</vt:lpstr>
      <vt:lpstr>Презентация PowerPoint</vt:lpstr>
      <vt:lpstr>Время глагола</vt:lpstr>
      <vt:lpstr>Время глагола</vt:lpstr>
      <vt:lpstr>Время глагола</vt:lpstr>
      <vt:lpstr>Спряжение глагола</vt:lpstr>
      <vt:lpstr>Спряжение глагола</vt:lpstr>
      <vt:lpstr>Спряжение глагола</vt:lpstr>
      <vt:lpstr>Спряжение глагола</vt:lpstr>
      <vt:lpstr>Спряжение глагола</vt:lpstr>
      <vt:lpstr>Спряжение глагола</vt:lpstr>
      <vt:lpstr>Спряжение глагола</vt:lpstr>
      <vt:lpstr>Вид глагола</vt:lpstr>
      <vt:lpstr>Вид глагола</vt:lpstr>
      <vt:lpstr>Вид глагола</vt:lpstr>
      <vt:lpstr>Вид глагола</vt:lpstr>
      <vt:lpstr>Окончания глаголов</vt:lpstr>
      <vt:lpstr>Окончания глаголов</vt:lpstr>
      <vt:lpstr>Окончания глаголов</vt:lpstr>
      <vt:lpstr>Окончания глаголов</vt:lpstr>
      <vt:lpstr>Окончания глаголов</vt:lpstr>
      <vt:lpstr>Окончания глаголов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Teaher</dc:creator>
  <cp:lastModifiedBy>Анжелика</cp:lastModifiedBy>
  <cp:revision>30</cp:revision>
  <dcterms:created xsi:type="dcterms:W3CDTF">2012-10-16T12:25:40Z</dcterms:created>
  <dcterms:modified xsi:type="dcterms:W3CDTF">2013-09-08T12:42:14Z</dcterms:modified>
</cp:coreProperties>
</file>