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2" r:id="rId5"/>
    <p:sldId id="299" r:id="rId6"/>
    <p:sldId id="274" r:id="rId7"/>
    <p:sldId id="275" r:id="rId8"/>
    <p:sldId id="27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87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42" d="100"/>
          <a:sy n="42" d="100"/>
        </p:scale>
        <p:origin x="-7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EDB7-4192-46AF-8631-BF4405D34EC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6;&#1086;&#1082;&#1091;&#1084;&#1077;&#1085;&#1090;&#1099;%20&#1075;&#1072;&#1083;&#1080;\&#1091;&#1088;&#1086;&#1082;&#1080;_&#1074;&#1089;&#1077;\&#1091;&#1088;&#1086;&#1082;&#1080;2010\&#1054;&#1056;&#1050;&#1057;&#1069;\&#1054;&#1055;&#1050;\&#1055;&#1088;&#1077;&#1079;&#1077;&#1085;&#1090;&#1072;&#1094;&#1080;&#1080;\8_&#1055;&#1072;&#1089;&#1093;&#1072;\&#1055;&#1088;&#1072;&#1079;&#1076;&#1085;&#1080;&#1095;&#1085;&#1099;&#1081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сха\открытки\36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85852" y="72933"/>
            <a:ext cx="6500857" cy="66391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асха\яйца\3fbe65c85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4080701" cy="3071834"/>
          </a:xfrm>
          <a:prstGeom prst="rect">
            <a:avLst/>
          </a:prstGeom>
          <a:noFill/>
        </p:spPr>
      </p:pic>
      <p:pic>
        <p:nvPicPr>
          <p:cNvPr id="15363" name="Picture 3" descr="D:\пасха\яйца\biser.info_6397_k-paskhe-2_080315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72000" cy="3514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асха\яйца\biser.info_5430_paskhalnoje-jajco-inej_1231134207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419475" cy="4562475"/>
          </a:xfrm>
          <a:prstGeom prst="rect">
            <a:avLst/>
          </a:prstGeom>
          <a:noFill/>
        </p:spPr>
      </p:pic>
      <p:pic>
        <p:nvPicPr>
          <p:cNvPr id="16387" name="Picture 3" descr="D:\пасха\яйца\biser.info_7809_jajco-gzhel_080423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6235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асха\яйца\biser.info_14972_paskhalnyje-jajca_080331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72000" cy="4286250"/>
          </a:xfrm>
          <a:prstGeom prst="rect">
            <a:avLst/>
          </a:prstGeom>
          <a:noFill/>
        </p:spPr>
      </p:pic>
      <p:pic>
        <p:nvPicPr>
          <p:cNvPr id="17411" name="Picture 3" descr="D:\пасха\яйца\y01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893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пасха\яйца\image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71318" cy="5786478"/>
          </a:xfrm>
          <a:prstGeom prst="rect">
            <a:avLst/>
          </a:prstGeom>
          <a:noFill/>
        </p:spPr>
      </p:pic>
      <p:pic>
        <p:nvPicPr>
          <p:cNvPr id="18436" name="Picture 4" descr="D:\пасха\яйца\image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533"/>
            <a:ext cx="3748096" cy="56362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асха\яйца\image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400581" cy="4714908"/>
          </a:xfrm>
          <a:prstGeom prst="rect">
            <a:avLst/>
          </a:prstGeom>
          <a:noFill/>
        </p:spPr>
      </p:pic>
      <p:pic>
        <p:nvPicPr>
          <p:cNvPr id="19459" name="Picture 3" descr="D:\пасха\яйца\image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856" y="2357430"/>
            <a:ext cx="4325404" cy="42100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пасха\яйца\y01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2500" cy="3571875"/>
          </a:xfrm>
          <a:prstGeom prst="rect">
            <a:avLst/>
          </a:prstGeom>
          <a:noFill/>
        </p:spPr>
      </p:pic>
      <p:pic>
        <p:nvPicPr>
          <p:cNvPr id="20484" name="Picture 4" descr="D:\пасха\яйца\y05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асха\открытки\22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87238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асха\открытки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асха\открытки\824613a33a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6773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асха\открытки\pasha_2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4929222" cy="64698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64305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cs typeface="CordiaUPC" pitchFamily="34" charset="-34"/>
              </a:rPr>
              <a:t>ПАСХА – ГЛАВНЫЙ, ЦЕНТРАЛЬНЫЙ ИЗ ВСЕХ ХРИСТИАНСКИХ  ПРАЗДНИКОВ</a:t>
            </a:r>
            <a:endParaRPr lang="ru-RU" sz="5400" b="1" i="1" dirty="0">
              <a:solidFill>
                <a:srgbClr val="FF0000"/>
              </a:solidFill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сха\пасха\1177441329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214710" cy="4827094"/>
          </a:xfrm>
          <a:prstGeom prst="rect">
            <a:avLst/>
          </a:prstGeom>
          <a:noFill/>
        </p:spPr>
      </p:pic>
      <p:pic>
        <p:nvPicPr>
          <p:cNvPr id="5123" name="Picture 3" descr="D:\пасха\пасха\paskha_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4745864" cy="3062692"/>
          </a:xfrm>
          <a:prstGeom prst="rect">
            <a:avLst/>
          </a:prstGeom>
          <a:noFill/>
        </p:spPr>
      </p:pic>
      <p:pic>
        <p:nvPicPr>
          <p:cNvPr id="5124" name="Picture 4" descr="D:\пасха\пасха\61be5a0711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857364"/>
            <a:ext cx="34956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асха\пасха\3.1176029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29486" cy="5878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58214" y="1714488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922463"/>
            <a:ext cx="22860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5025"/>
            <a:ext cx="91440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4643437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Пасха</a:t>
            </a:r>
          </a:p>
        </p:txBody>
      </p:sp>
      <p:pic>
        <p:nvPicPr>
          <p:cNvPr id="8" name="Празднич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29688" y="664368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88" y="214313"/>
            <a:ext cx="2357437" cy="857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86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асха\яйца\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2500330" cy="3482602"/>
          </a:xfrm>
          <a:prstGeom prst="rect">
            <a:avLst/>
          </a:prstGeom>
          <a:noFill/>
        </p:spPr>
      </p:pic>
      <p:pic>
        <p:nvPicPr>
          <p:cNvPr id="12291" name="Picture 3" descr="D:\пасха\яйца\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857232"/>
            <a:ext cx="3500462" cy="348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асха\яйца\73c6823255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643338" cy="4857784"/>
          </a:xfrm>
          <a:prstGeom prst="rect">
            <a:avLst/>
          </a:prstGeom>
          <a:noFill/>
        </p:spPr>
      </p:pic>
      <p:pic>
        <p:nvPicPr>
          <p:cNvPr id="13315" name="Picture 3" descr="D:\пасха\яйца\696606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714746" cy="49529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7148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подарочных яиц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асха\яйца\58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97300" cy="5689600"/>
          </a:xfrm>
          <a:prstGeom prst="rect">
            <a:avLst/>
          </a:prstGeom>
          <a:noFill/>
        </p:spPr>
      </p:pic>
      <p:pic>
        <p:nvPicPr>
          <p:cNvPr id="11267" name="Picture 3" descr="D:\пасха\яйца\pasx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8625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асха\яйца\0e871c771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72000" cy="6096000"/>
          </a:xfrm>
          <a:prstGeom prst="rect">
            <a:avLst/>
          </a:prstGeom>
          <a:noFill/>
        </p:spPr>
      </p:pic>
      <p:pic>
        <p:nvPicPr>
          <p:cNvPr id="14339" name="Picture 3" descr="D:\пасха\яйца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644919" cy="50879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7</TotalTime>
  <Words>15</Words>
  <Application>Microsoft Office PowerPoint</Application>
  <PresentationFormat>Экран (4:3)</PresentationFormat>
  <Paragraphs>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pril1</vt:lpstr>
      <vt:lpstr>Слайд 1</vt:lpstr>
      <vt:lpstr>Слайд 2</vt:lpstr>
      <vt:lpstr>Слайд 3</vt:lpstr>
      <vt:lpstr>Слайд 4</vt:lpstr>
      <vt:lpstr>Пасха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user9</dc:creator>
  <cp:lastModifiedBy>user9</cp:lastModifiedBy>
  <cp:revision>3</cp:revision>
  <dcterms:created xsi:type="dcterms:W3CDTF">2012-04-09T07:53:53Z</dcterms:created>
  <dcterms:modified xsi:type="dcterms:W3CDTF">2013-03-29T00:15:48Z</dcterms:modified>
</cp:coreProperties>
</file>