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840760" cy="3456384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Прощание с </a:t>
            </a: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Букварем</a:t>
            </a:r>
            <a:b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1б класс               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2012 – 2013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Сужинская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СОШ Иволгинский район Республика Бурятия</a:t>
            </a:r>
            <a:endParaRPr lang="ru-RU" sz="8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836712"/>
            <a:ext cx="6984776" cy="5361459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весной распускаются почки?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лучи солнца какие всегда?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ночью над нами какая звезда?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веселый здесь всех нас собрал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hangingPunc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052736"/>
            <a:ext cx="6196405" cy="496855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разноцветный здесь шариков бал? </a:t>
            </a:r>
          </a:p>
          <a:p>
            <a:pPr marL="0" indent="0" hangingPunc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 веселью не будем близки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hangingPunc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станем мы все от тоски? </a:t>
            </a:r>
          </a:p>
          <a:p>
            <a:pPr marL="0" indent="0" hangingPunc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только радостью светятся лица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hangingPunc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солнце, каким только цветом искрится?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42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7704" y="1196752"/>
            <a:ext cx="5616624" cy="4526317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всех нас минует беда,</a:t>
            </a:r>
          </a:p>
          <a:p>
            <a:pPr marL="0" indent="0" hangingPunc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будет небо какое всегда? </a:t>
            </a:r>
          </a:p>
          <a:p>
            <a:pPr marL="0" indent="0" hangingPunc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праздник веселый здесь всех нас собрал.</a:t>
            </a:r>
          </a:p>
          <a:p>
            <a:pPr marL="0" indent="0" hangingPunc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разноцветный здесь шариков бал? 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836712"/>
            <a:ext cx="6984776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Кот в сапогах» Ш. Перро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«Золушка» Ш. Перро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Старуха “Сказка о рыбаке и рыбке” </a:t>
            </a:r>
            <a:r>
              <a:rPr lang="ru-RU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А.Пушкин</a:t>
            </a: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«Колобок» </a:t>
            </a:r>
            <a:r>
              <a:rPr lang="ru-RU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русская народная </a:t>
            </a: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«Муха-цокотуха» </a:t>
            </a:r>
            <a:r>
              <a:rPr lang="ru-RU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Чуковский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836712"/>
            <a:ext cx="7344816" cy="5289451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1.Перед тем, как взять книгу, посмотри, чистые ли у тебя руки.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Чтобы учебники дольше служили тебе, оберни их.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Нельзя писать и рисовать на книге.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Не загибай уголков и страниц, пользуйся закладками.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hangingPunc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Соблюдая эти правила, ты сохранишь свои учебники в образцовом состоянии.</a:t>
            </a:r>
          </a:p>
          <a:p>
            <a:pPr hangingPunct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04864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908720"/>
            <a:ext cx="698477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 наш сегодня завершается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Азбукой простились 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мамы пусть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беспокоятся,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радостью мы ходим в первый класс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Припев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   Солнышко ласково в небе улыбается,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Детские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песенки слышим там и тут.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Дружные, дружные девочки и мальчики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Радостно учатся, весело живут.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40" name="Picture 4" descr="http://im7-tub-ru.yandex.net/i?id=127346344-0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3" grpId="2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6224572" cy="8832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96301"/>
            <a:ext cx="3872597" cy="2904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57130"/>
            <a:ext cx="4104456" cy="3078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018690" cy="3014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056450" cy="3042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37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3940737" cy="2955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262243" cy="3196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9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595143" cy="4946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74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6480721" cy="467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хочешь много знать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Многого добиться,</a:t>
            </a:r>
            <a:b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Обязательно читать</a:t>
            </a:r>
            <a:b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научиться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im3-tub-ru.yandex.net/i?id=48076012-2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844824"/>
            <a:ext cx="24330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6"/>
                </a:solidFill>
              </a:rPr>
              <a:t>ЗДРАВСТВУЙ, ЛИТЕРАТУРНОЕ ЧТЕНИЕ!</a:t>
            </a:r>
            <a:endParaRPr lang="ru-RU" sz="4400" b="1" i="1" dirty="0">
              <a:solidFill>
                <a:schemeClr val="accent6"/>
              </a:solidFill>
            </a:endParaRPr>
          </a:p>
        </p:txBody>
      </p:sp>
      <p:pic>
        <p:nvPicPr>
          <p:cNvPr id="15362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m7-tub-ru.yandex.net/i?id=405185338-6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72" y="455870"/>
            <a:ext cx="4236559" cy="29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6912768" cy="504056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Весна за окном стоит, снег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ёще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воздухе кружится.</a:t>
            </a:r>
          </a:p>
          <a:p>
            <a:pPr marL="0" indent="0" hangingPunc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нам сегодня предстоит с букварём проститься.</a:t>
            </a:r>
          </a:p>
          <a:p>
            <a:pPr marL="0" indent="0" hangingPunc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Первоклассники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рядами стройными идут</a:t>
            </a:r>
          </a:p>
          <a:p>
            <a:pPr marL="0" indent="0" hangingPunc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Первой книге, мудрой книге отдают салют!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20888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алфав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243680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3040" y="1052736"/>
            <a:ext cx="6196405" cy="4670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Незнайка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Золушка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Шапочка 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«Это я!»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3040" y="1916832"/>
            <a:ext cx="6196405" cy="4176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ватагою веселой каждый день шагает в школу?</a:t>
            </a:r>
            <a:b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Кто </a:t>
            </a:r>
            <a: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вас приходит в класс с опозданием на час?</a:t>
            </a:r>
            <a:b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Кто </a:t>
            </a:r>
            <a: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домашний свой урок выполняет точно в срок?! </a:t>
            </a:r>
            <a:br>
              <a:rPr lang="ru-RU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6277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980729"/>
            <a:ext cx="6624736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из вас хранит в порядке книжки ручки и тетрадки?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из вас, скажите вслух, на уроке ловит мух?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из вас, скажите хором, занят в классе разговором?!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из вас, узнать хочу, забияка и драчун?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980728"/>
            <a:ext cx="72008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вас такой ловкач лучше всех играет в мяч?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вас не ходит хмурый, любит спорт и физкультуру?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кто играл в футбол и забил в окошко гол?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вас своим трудом украшает класс и дом?!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692696"/>
            <a:ext cx="734481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ребята между вами те, кто помогает маме?!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вас из малышей ходит грязный до ушей?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вас сюда принес песни, шутки, смех до слез?!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6-tub-ru.yandex.net/i?id=13680524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264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Прощание с Букварем 1б класс                2012 – 2013 уч.г.   МОУ Сужинская СОШ Иволгинский район Республика Бурятия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«Это я!»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Букварем</dc:title>
  <dc:creator>Баир</dc:creator>
  <cp:lastModifiedBy>Баир</cp:lastModifiedBy>
  <cp:revision>28</cp:revision>
  <dcterms:created xsi:type="dcterms:W3CDTF">2013-03-16T02:58:37Z</dcterms:created>
  <dcterms:modified xsi:type="dcterms:W3CDTF">2013-04-08T11:48:20Z</dcterms:modified>
</cp:coreProperties>
</file>