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60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27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38AFCCE-123B-44D0-AA3B-12F55E053AE7}" type="datetimeFigureOut">
              <a:rPr lang="ru-RU"/>
              <a:pPr>
                <a:defRPr/>
              </a:pPr>
              <a:t>12.08.2014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8650EBB-CB9A-417B-B7E3-C753BF7120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6643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05054-1925-4430-B7DE-CA27E8ABDBD8}" type="datetime1">
              <a:rPr lang="ru-RU"/>
              <a:pPr>
                <a:defRPr/>
              </a:pPr>
              <a:t>12.08.2014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8EA5B-D2B7-4B9E-BF3A-594732E577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381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82724-11D2-48E1-AD87-3E9D3649CDBC}" type="datetime1">
              <a:rPr lang="ru-RU"/>
              <a:pPr>
                <a:defRPr/>
              </a:pPr>
              <a:t>12.08.2014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CCCB8-93E6-46BC-9DE7-836CAB8547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558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9ADCE-E35C-44B7-8A27-63AB4BBC09DF}" type="datetime1">
              <a:rPr lang="ru-RU"/>
              <a:pPr>
                <a:defRPr/>
              </a:pPr>
              <a:t>12.08.2014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2F4F8-61E8-4696-8733-43C020A672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65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3E20D-C7FD-4568-B328-24D61694619A}" type="datetime1">
              <a:rPr lang="ru-RU"/>
              <a:pPr>
                <a:defRPr/>
              </a:pPr>
              <a:t>12.08.2014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5F613-2D8D-4949-9B55-5A45B296B0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221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20E77-607D-4FC3-ABC2-FA8B5DEEE4D3}" type="datetime1">
              <a:rPr lang="ru-RU"/>
              <a:pPr>
                <a:defRPr/>
              </a:pPr>
              <a:t>12.08.2014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A5ACA-C8F2-4C2F-972E-19CA599BC3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405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DD39C-C8FA-4E07-8E7C-47DAB7940018}" type="datetime1">
              <a:rPr lang="ru-RU"/>
              <a:pPr>
                <a:defRPr/>
              </a:pPr>
              <a:t>12.08.2014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4F878-757E-4A42-A29A-063A4956E8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093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C1616-824A-45D3-9069-94C8C021DB2B}" type="datetime1">
              <a:rPr lang="ru-RU"/>
              <a:pPr>
                <a:defRPr/>
              </a:pPr>
              <a:t>12.08.2014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36643-4A80-445A-8851-9C7FA77075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888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53740-0C3D-403F-8057-D28241E544B5}" type="datetime1">
              <a:rPr lang="ru-RU"/>
              <a:pPr>
                <a:defRPr/>
              </a:pPr>
              <a:t>12.08.2014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48703-7D2D-433A-9FAB-D03C4F0B9C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09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E5779-C391-4336-8D1D-B6CE06D9AB78}" type="datetime1">
              <a:rPr lang="ru-RU"/>
              <a:pPr>
                <a:defRPr/>
              </a:pPr>
              <a:t>12.08.2014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A15E4-E0CC-4288-89D3-9404E0E5B2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301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ED999-2778-4F28-9FD5-6BBDFF085ED8}" type="datetime1">
              <a:rPr lang="ru-RU"/>
              <a:pPr>
                <a:defRPr/>
              </a:pPr>
              <a:t>12.08.2014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D31FB-7DC7-4A34-AD30-29CA71321F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964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9A820-5D3E-463F-9206-629E37F2C637}" type="datetime1">
              <a:rPr lang="ru-RU"/>
              <a:pPr>
                <a:defRPr/>
              </a:pPr>
              <a:t>12.08.2014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D30F5-039E-473E-99C3-E79A9BB64A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304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6E19AED-8E6E-4A8B-8875-0816167448B2}" type="datetime1">
              <a:rPr lang="ru-RU"/>
              <a:pPr>
                <a:defRPr/>
              </a:pPr>
              <a:t>12.08.2014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44FEAB9-B75C-464E-AB70-1C8EF533FC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7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251520" y="2420888"/>
            <a:ext cx="8496944" cy="3384376"/>
          </a:xfrm>
        </p:spPr>
        <p:txBody>
          <a:bodyPr/>
          <a:lstStyle/>
          <a:p>
            <a:r>
              <a:rPr lang="ru-RU" sz="5400" b="1" dirty="0" smtClean="0">
                <a:solidFill>
                  <a:srgbClr val="1A0000"/>
                </a:solidFill>
              </a:rPr>
              <a:t/>
            </a:r>
            <a:br>
              <a:rPr lang="ru-RU" sz="5400" b="1" dirty="0" smtClean="0">
                <a:solidFill>
                  <a:srgbClr val="1A0000"/>
                </a:solidFill>
              </a:rPr>
            </a:br>
            <a:r>
              <a:rPr lang="ru-RU" sz="5400" b="1" dirty="0">
                <a:solidFill>
                  <a:srgbClr val="1A0000"/>
                </a:solidFill>
              </a:rPr>
              <a:t/>
            </a:r>
            <a:br>
              <a:rPr lang="ru-RU" sz="5400" b="1" dirty="0">
                <a:solidFill>
                  <a:srgbClr val="1A0000"/>
                </a:solidFill>
              </a:rPr>
            </a:br>
            <a:r>
              <a:rPr lang="ru-RU" sz="4000" b="1" dirty="0" smtClean="0">
                <a:solidFill>
                  <a:srgbClr val="1A0000"/>
                </a:solidFill>
                <a:latin typeface="Times New Roman" pitchFamily="18" charset="0"/>
                <a:cs typeface="Times New Roman" pitchFamily="18" charset="0"/>
              </a:rPr>
              <a:t>Неделя пожарной безопасности</a:t>
            </a:r>
            <a:br>
              <a:rPr lang="ru-RU" sz="4000" b="1" dirty="0" smtClean="0">
                <a:solidFill>
                  <a:srgbClr val="1A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1A0000"/>
                </a:solidFill>
                <a:latin typeface="Times New Roman" pitchFamily="18" charset="0"/>
                <a:cs typeface="Times New Roman" pitchFamily="18" charset="0"/>
              </a:rPr>
              <a:t> «С огнем шалить мы не дадим!»</a:t>
            </a:r>
            <a:br>
              <a:rPr lang="ru-RU" sz="4000" b="1" dirty="0" smtClean="0">
                <a:solidFill>
                  <a:srgbClr val="1A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1A0000"/>
                </a:solidFill>
                <a:latin typeface="Times New Roman" pitchFamily="18" charset="0"/>
                <a:cs typeface="Times New Roman" pitchFamily="18" charset="0"/>
              </a:rPr>
              <a:t>ЮДП</a:t>
            </a:r>
            <a:br>
              <a:rPr lang="ru-RU" sz="4000" b="1" dirty="0" smtClean="0">
                <a:solidFill>
                  <a:srgbClr val="1A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rgbClr val="1A0000"/>
                </a:solidFill>
              </a:rPr>
              <a:t/>
            </a:r>
            <a:br>
              <a:rPr lang="ru-RU" sz="5400" b="1" dirty="0" smtClean="0">
                <a:solidFill>
                  <a:srgbClr val="1A0000"/>
                </a:solidFill>
              </a:rPr>
            </a:br>
            <a:r>
              <a:rPr lang="ru-RU" sz="5400" b="1" dirty="0" smtClean="0">
                <a:solidFill>
                  <a:srgbClr val="1A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endParaRPr lang="ru-RU" sz="5400" b="1" dirty="0" smtClean="0"/>
          </a:p>
        </p:txBody>
      </p:sp>
      <p:sp>
        <p:nvSpPr>
          <p:cNvPr id="3" name="Выноска со стрелкой вниз 2"/>
          <p:cNvSpPr/>
          <p:nvPr/>
        </p:nvSpPr>
        <p:spPr>
          <a:xfrm>
            <a:off x="1707735" y="260648"/>
            <a:ext cx="5472608" cy="2160240"/>
          </a:xfrm>
          <a:prstGeom prst="downArrowCallo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1A0000"/>
                </a:solidFill>
                <a:latin typeface="Times New Roman" pitchFamily="18" charset="0"/>
                <a:cs typeface="Times New Roman" pitchFamily="18" charset="0"/>
              </a:rPr>
              <a:t>МКОУ Ильинская  СОШ</a:t>
            </a:r>
          </a:p>
          <a:p>
            <a:pPr algn="ctr"/>
            <a:r>
              <a:rPr lang="ru-RU" sz="2800" b="1" dirty="0" smtClean="0">
                <a:solidFill>
                  <a:srgbClr val="1A0000"/>
                </a:solidFill>
                <a:latin typeface="Times New Roman" pitchFamily="18" charset="0"/>
                <a:cs typeface="Times New Roman" pitchFamily="18" charset="0"/>
              </a:rPr>
              <a:t>ГО Богданович</a:t>
            </a:r>
            <a:endParaRPr lang="ru-RU" sz="2800" b="1" dirty="0">
              <a:solidFill>
                <a:srgbClr val="1A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эмблема ДЮП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9592" y="4370816"/>
            <a:ext cx="2257868" cy="231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944216"/>
          </a:xfrm>
        </p:spPr>
        <p:txBody>
          <a:bodyPr/>
          <a:lstStyle/>
          <a:p>
            <a:r>
              <a:rPr lang="ru-RU" sz="6600" b="1" dirty="0" smtClean="0">
                <a:solidFill>
                  <a:srgbClr val="1A0000"/>
                </a:solidFill>
              </a:rPr>
              <a:t>До новых встреч!</a:t>
            </a:r>
            <a:endParaRPr lang="ru-RU" sz="66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A5F613-2D8D-4949-9B55-5A45B296B015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23554" name="Picture 2" descr="D:\100_423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8165" y="2924944"/>
            <a:ext cx="4320113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эмблема ДЮП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3" y="238023"/>
            <a:ext cx="1080120" cy="110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21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1A0000"/>
                </a:solidFill>
                <a:cs typeface="Aharoni" pitchFamily="2" charset="-79"/>
              </a:rPr>
              <a:t>Девиз недели пожарной безопасности:</a:t>
            </a:r>
            <a:endParaRPr lang="ru-RU" b="1" dirty="0">
              <a:solidFill>
                <a:srgbClr val="1A0000"/>
              </a:solidFill>
              <a:cs typeface="Aharoni" pitchFamily="2" charset="-79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z="3600" dirty="0" smtClean="0">
              <a:solidFill>
                <a:srgbClr val="1A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600" dirty="0" smtClean="0">
                <a:solidFill>
                  <a:srgbClr val="1A0000"/>
                </a:solidFill>
                <a:latin typeface="Times New Roman" pitchFamily="18" charset="0"/>
                <a:cs typeface="Times New Roman" pitchFamily="18" charset="0"/>
              </a:rPr>
              <a:t>Правила </a:t>
            </a:r>
            <a:r>
              <a:rPr lang="ru-RU" sz="3600" dirty="0">
                <a:solidFill>
                  <a:srgbClr val="1A0000"/>
                </a:solidFill>
                <a:latin typeface="Times New Roman" pitchFamily="18" charset="0"/>
                <a:cs typeface="Times New Roman" pitchFamily="18" charset="0"/>
              </a:rPr>
              <a:t>пожарные без запинки знайте, </a:t>
            </a:r>
            <a:br>
              <a:rPr lang="ru-RU" sz="3600" dirty="0">
                <a:solidFill>
                  <a:srgbClr val="1A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1A0000"/>
                </a:solidFill>
                <a:latin typeface="Times New Roman" pitchFamily="18" charset="0"/>
                <a:cs typeface="Times New Roman" pitchFamily="18" charset="0"/>
              </a:rPr>
              <a:t>правила пожарные строго соблюдайте! </a:t>
            </a:r>
            <a:br>
              <a:rPr lang="ru-RU" sz="3600" dirty="0">
                <a:solidFill>
                  <a:srgbClr val="1A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1A0000"/>
                </a:solidFill>
                <a:latin typeface="Times New Roman" pitchFamily="18" charset="0"/>
                <a:cs typeface="Times New Roman" pitchFamily="18" charset="0"/>
              </a:rPr>
              <a:t>Утром, вечером и днём </a:t>
            </a:r>
            <a:br>
              <a:rPr lang="ru-RU" sz="3600" dirty="0">
                <a:solidFill>
                  <a:srgbClr val="1A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1A0000"/>
                </a:solidFill>
                <a:latin typeface="Times New Roman" pitchFamily="18" charset="0"/>
                <a:cs typeface="Times New Roman" pitchFamily="18" charset="0"/>
              </a:rPr>
              <a:t>Осторожен будь с огнем!</a:t>
            </a:r>
            <a:endParaRPr lang="ru-RU" sz="36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A5F613-2D8D-4949-9B55-5A45B296B015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6579" y="3502823"/>
            <a:ext cx="1728192" cy="32788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495048">
            <a:off x="7060990" y="814706"/>
            <a:ext cx="1469620" cy="1488588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4606489"/>
            <a:ext cx="2519653" cy="192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D:\эмблема ДЮП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3" y="238023"/>
            <a:ext cx="1080120" cy="110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23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1A0000"/>
                </a:solidFill>
                <a:cs typeface="Aharoni" pitchFamily="2" charset="-79"/>
              </a:rPr>
              <a:t>Цель недели пожарной безопасности: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132856"/>
            <a:ext cx="7560840" cy="3993307"/>
          </a:xfrm>
        </p:spPr>
        <p:txBody>
          <a:bodyPr/>
          <a:lstStyle/>
          <a:p>
            <a:pPr marL="0" lvl="0" indent="0" algn="just">
              <a:buNone/>
            </a:pPr>
            <a:endParaRPr lang="ru-RU" sz="800" dirty="0">
              <a:solidFill>
                <a:srgbClr val="1A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endParaRPr lang="ru-RU" sz="800" dirty="0" smtClean="0">
              <a:solidFill>
                <a:srgbClr val="1A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endParaRPr lang="ru-RU" sz="800" dirty="0">
              <a:solidFill>
                <a:srgbClr val="1A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endParaRPr lang="ru-RU" sz="800" dirty="0" smtClean="0">
              <a:solidFill>
                <a:srgbClr val="1A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ru-RU" sz="4000" dirty="0" smtClean="0">
                <a:solidFill>
                  <a:srgbClr val="1A0000"/>
                </a:solidFill>
                <a:latin typeface="Times New Roman" pitchFamily="18" charset="0"/>
                <a:cs typeface="Times New Roman" pitchFamily="18" charset="0"/>
              </a:rPr>
              <a:t>Познакомить с основными причинами пожаров, правилами пожарной безопасности</a:t>
            </a:r>
            <a:endParaRPr lang="ru-RU" sz="40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A5F613-2D8D-4949-9B55-5A45B296B015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4293096"/>
            <a:ext cx="1485652" cy="1941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D:\эмблема ДЮП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3" y="238023"/>
            <a:ext cx="1080120" cy="110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907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1A0000"/>
                </a:solidFill>
                <a:cs typeface="Aharoni" pitchFamily="2" charset="-79"/>
              </a:rPr>
              <a:t>Задачи </a:t>
            </a:r>
            <a:r>
              <a:rPr lang="ru-RU" b="1" dirty="0">
                <a:solidFill>
                  <a:srgbClr val="1A0000"/>
                </a:solidFill>
                <a:cs typeface="Aharoni" pitchFamily="2" charset="-79"/>
              </a:rPr>
              <a:t>недели пожарной безопасности: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ru-RU" dirty="0" smtClean="0">
                <a:solidFill>
                  <a:srgbClr val="1A0000"/>
                </a:solidFill>
                <a:latin typeface="Times New Roman" pitchFamily="18" charset="0"/>
                <a:cs typeface="Times New Roman" pitchFamily="18" charset="0"/>
              </a:rPr>
              <a:t>	учить соблюдать правила пожарной безопасности, давать оценку поступкам и делать выводы;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solidFill>
                  <a:srgbClr val="1A0000"/>
                </a:solidFill>
                <a:latin typeface="Times New Roman" pitchFamily="18" charset="0"/>
                <a:cs typeface="Times New Roman" pitchFamily="18" charset="0"/>
              </a:rPr>
              <a:t>	развивать практические навыки детей по локализации и тушению пожаров;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solidFill>
                  <a:srgbClr val="1A0000"/>
                </a:solidFill>
                <a:latin typeface="Times New Roman" pitchFamily="18" charset="0"/>
                <a:cs typeface="Times New Roman" pitchFamily="18" charset="0"/>
              </a:rPr>
              <a:t>	развивать интерес </a:t>
            </a:r>
            <a:r>
              <a:rPr lang="ru-RU" dirty="0">
                <a:solidFill>
                  <a:srgbClr val="1A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dirty="0" smtClean="0">
                <a:solidFill>
                  <a:srgbClr val="1A0000"/>
                </a:solidFill>
                <a:latin typeface="Times New Roman" pitchFamily="18" charset="0"/>
                <a:cs typeface="Times New Roman" pitchFamily="18" charset="0"/>
              </a:rPr>
              <a:t> пожарной технике и профессии пожарного ;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solidFill>
                  <a:srgbClr val="1A0000"/>
                </a:solidFill>
                <a:latin typeface="Times New Roman" pitchFamily="18" charset="0"/>
                <a:cs typeface="Times New Roman" pitchFamily="18" charset="0"/>
              </a:rPr>
              <a:t>	воспитывать бережное отношение к своей жизни и своему здоровью.</a:t>
            </a:r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A5F613-2D8D-4949-9B55-5A45B296B015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5" name="Picture 2" descr="D:\эмблема ДЮП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3" y="238023"/>
            <a:ext cx="1080120" cy="110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34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1A0000"/>
                </a:solidFill>
              </a:rPr>
              <a:t>          1 день – «Знакомьтесь, </a:t>
            </a:r>
            <a:br>
              <a:rPr lang="ru-RU" b="1" dirty="0" smtClean="0">
                <a:solidFill>
                  <a:srgbClr val="1A0000"/>
                </a:solidFill>
              </a:rPr>
            </a:br>
            <a:r>
              <a:rPr lang="ru-RU" b="1" dirty="0">
                <a:solidFill>
                  <a:srgbClr val="1A0000"/>
                </a:solidFill>
              </a:rPr>
              <a:t> </a:t>
            </a:r>
            <a:r>
              <a:rPr lang="ru-RU" b="1" dirty="0" smtClean="0">
                <a:solidFill>
                  <a:srgbClr val="1A0000"/>
                </a:solidFill>
              </a:rPr>
              <a:t>                          огонь!»</a:t>
            </a:r>
            <a:endParaRPr lang="ru-RU" b="1" dirty="0">
              <a:solidFill>
                <a:srgbClr val="1A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A5F613-2D8D-4949-9B55-5A45B296B015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21506" name="Picture 2" descr="D:\2014-03-18 12.03.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29094">
            <a:off x="464695" y="3936603"/>
            <a:ext cx="2943764" cy="2207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D:\2014-03-18 11.55.4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94249">
            <a:off x="579449" y="1306261"/>
            <a:ext cx="2887869" cy="216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D:\2013-05-08 14.46.0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4354" y="2636912"/>
            <a:ext cx="278431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D:\2012-11-13 15.21.2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8559">
            <a:off x="5860540" y="3978405"/>
            <a:ext cx="2811197" cy="210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D:\Фото\100_356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1519955"/>
            <a:ext cx="2317823" cy="173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эмблема ДЮП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3" y="238023"/>
            <a:ext cx="1080120" cy="110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32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1A0000"/>
                </a:solidFill>
              </a:rPr>
              <a:t>2 день – «Азбука пожарной    </a:t>
            </a:r>
            <a:br>
              <a:rPr lang="ru-RU" sz="4000" b="1" dirty="0" smtClean="0">
                <a:solidFill>
                  <a:srgbClr val="1A0000"/>
                </a:solidFill>
              </a:rPr>
            </a:br>
            <a:r>
              <a:rPr lang="ru-RU" sz="4000" b="1" dirty="0" smtClean="0">
                <a:solidFill>
                  <a:srgbClr val="1A0000"/>
                </a:solidFill>
              </a:rPr>
              <a:t>                     безопасности»</a:t>
            </a:r>
            <a:endParaRPr lang="ru-RU" sz="40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A5F613-2D8D-4949-9B55-5A45B296B015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18434" name="Picture 2" descr="D:\Фото\100_42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17860">
            <a:off x="936197" y="1714277"/>
            <a:ext cx="2573334" cy="193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D:\Фото\2014-03-18 11.52.4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3861048"/>
            <a:ext cx="3055888" cy="229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D:\Фото\2014-03-18 11.57.0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1933" y="1412776"/>
            <a:ext cx="2512689" cy="188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5" descr="D:\Фото\2014-03-18 11.59.2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4149080"/>
            <a:ext cx="2911872" cy="218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D:\Фото\2014-03-18 11.47.5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0328" y="2073188"/>
            <a:ext cx="2767856" cy="207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эмблема ДЮП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3" y="238023"/>
            <a:ext cx="1080120" cy="110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09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1A0000"/>
                </a:solidFill>
              </a:rPr>
              <a:t>        3 день – «Пожарный дозор»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A5F613-2D8D-4949-9B55-5A45B296B015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19458" name="Picture 2" descr="D:\Фото\школьные мероприятия 21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711939">
            <a:off x="5596522" y="1772816"/>
            <a:ext cx="2727374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D:\Фото\2014-03-18 11.54.06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27784" y="1441020"/>
            <a:ext cx="2376264" cy="204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D:\Фото\2014-03-18 11.49.5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08104" y="3789040"/>
            <a:ext cx="2320385" cy="254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5" descr="D:\Фото\2014-03-18 11.54.0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7976" y="1816592"/>
            <a:ext cx="1807605" cy="451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D:\Фото\100_423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3789040"/>
            <a:ext cx="2880074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эмблема ДЮП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3" y="238023"/>
            <a:ext cx="1080120" cy="110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28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1A0000"/>
                </a:solidFill>
              </a:rPr>
              <a:t>4</a:t>
            </a:r>
            <a:r>
              <a:rPr lang="ru-RU" b="1" dirty="0" smtClean="0">
                <a:solidFill>
                  <a:srgbClr val="1A0000"/>
                </a:solidFill>
              </a:rPr>
              <a:t> день – «Кошкин дом»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A5F613-2D8D-4949-9B55-5A45B296B015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20482" name="Picture 2" descr="D:\Рисунок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0528" y="1124744"/>
            <a:ext cx="2088232" cy="156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D:\Рисунок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2677937" cy="200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D:\DSC0037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95485">
            <a:off x="4618325" y="3372330"/>
            <a:ext cx="4231956" cy="3174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C:\Users\ольга\Desktop\ФОТО\100_3694.JPG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804011">
            <a:off x="637462" y="3729361"/>
            <a:ext cx="3025646" cy="2460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ольга\Desktop\ФОТО\100_3702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5730" y="1340768"/>
            <a:ext cx="3270952" cy="2287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D:\эмблема ДЮП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3" y="238023"/>
            <a:ext cx="1080120" cy="110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19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1A0000"/>
                </a:solidFill>
              </a:rPr>
              <a:t>5</a:t>
            </a:r>
            <a:r>
              <a:rPr lang="ru-RU" b="1" dirty="0" smtClean="0">
                <a:solidFill>
                  <a:srgbClr val="1A0000"/>
                </a:solidFill>
              </a:rPr>
              <a:t> день – «Юные друзья </a:t>
            </a:r>
            <a:br>
              <a:rPr lang="ru-RU" b="1" dirty="0" smtClean="0">
                <a:solidFill>
                  <a:srgbClr val="1A0000"/>
                </a:solidFill>
              </a:rPr>
            </a:br>
            <a:r>
              <a:rPr lang="ru-RU" b="1" dirty="0">
                <a:solidFill>
                  <a:srgbClr val="1A0000"/>
                </a:solidFill>
              </a:rPr>
              <a:t> </a:t>
            </a:r>
            <a:r>
              <a:rPr lang="ru-RU" b="1" dirty="0" smtClean="0">
                <a:solidFill>
                  <a:srgbClr val="1A0000"/>
                </a:solidFill>
              </a:rPr>
              <a:t>                   пожарных»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A5F613-2D8D-4949-9B55-5A45B296B015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7" name="Объект 6" descr="D:\Фото\100_3583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1484784"/>
            <a:ext cx="3137396" cy="4536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31" name="Picture 3" descr="D:\2013-05-31 12.49.4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5576" y="4077072"/>
            <a:ext cx="3963486" cy="208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D:\2013-10-24 14.12.2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384042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эмблема ДЮП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3" y="238023"/>
            <a:ext cx="1080120" cy="110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89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резентация по мероприятию">
  <a:themeElements>
    <a:clrScheme name="Другая 46">
      <a:dk1>
        <a:srgbClr val="76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по мероприятию</Template>
  <TotalTime>137</TotalTime>
  <Words>82</Words>
  <Application>Microsoft Office PowerPoint</Application>
  <PresentationFormat>Экран (4:3)</PresentationFormat>
  <Paragraphs>32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презентация по мероприятию</vt:lpstr>
      <vt:lpstr>  Неделя пожарной безопасности  «С огнем шалить мы не дадим!» ЮДП    </vt:lpstr>
      <vt:lpstr>Девиз недели пожарной безопасности:</vt:lpstr>
      <vt:lpstr>Цель недели пожарной безопасности:</vt:lpstr>
      <vt:lpstr>Задачи недели пожарной безопасности:</vt:lpstr>
      <vt:lpstr>          1 день – «Знакомьтесь,                             огонь!»</vt:lpstr>
      <vt:lpstr>2 день – «Азбука пожарной                          безопасности»</vt:lpstr>
      <vt:lpstr>        3 день – «Пожарный дозор»</vt:lpstr>
      <vt:lpstr>4 день – «Кошкин дом»</vt:lpstr>
      <vt:lpstr>5 день – «Юные друзья                      пожарных»</vt:lpstr>
      <vt:lpstr>До новых встреч!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Неделя пожарной безопасности  «С огнем шалить мы не дадим!» ЮДП    </dc:title>
  <dc:creator>1</dc:creator>
  <dc:description>http://aida.ucoz.ru</dc:description>
  <cp:lastModifiedBy>Ольга</cp:lastModifiedBy>
  <cp:revision>16</cp:revision>
  <dcterms:created xsi:type="dcterms:W3CDTF">2014-03-20T15:27:43Z</dcterms:created>
  <dcterms:modified xsi:type="dcterms:W3CDTF">2014-08-12T09:05:47Z</dcterms:modified>
  <cp:category>шаблоны к Powerpoint</cp:category>
</cp:coreProperties>
</file>