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  <p:sldId id="261" r:id="rId5"/>
    <p:sldId id="260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00"/>
    <a:srgbClr val="00CC99"/>
    <a:srgbClr val="66FF99"/>
    <a:srgbClr val="CCFF99"/>
    <a:srgbClr val="006600"/>
    <a:srgbClr val="99CC00"/>
    <a:srgbClr val="00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64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75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556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27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55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57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584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0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71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95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927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0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049E-27B6-4F10-B2DB-09A39FD8970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7C0A9-726F-4D5E-940B-2CC6998FA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66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73;&#1059;&#1050;&#1042;&#1040;%20&#1025;%20&#1042;%20&#1053;&#1040;&#1063;&#1040;&#1051;&#1045;%20&#1057;&#1051;&#1054;&#1042;&#1040;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6666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33264"/>
            <a:ext cx="7488832" cy="4779912"/>
          </a:xfrm>
          <a:prstGeom prst="rect">
            <a:avLst/>
          </a:prstGeom>
          <a:solidFill>
            <a:srgbClr val="99CC00"/>
          </a:solidFill>
          <a:ln w="34925" cmpd="thinThick">
            <a:solidFill>
              <a:srgbClr val="006600"/>
            </a:solidFill>
            <a:bevel/>
          </a:ln>
          <a:scene3d>
            <a:camera prst="orthographicFront"/>
            <a:lightRig rig="threePt" dir="t"/>
          </a:scene3d>
          <a:sp3d>
            <a:bevelT w="2159000"/>
            <a:bevelB w="215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Буква Ё в начале слов</a:t>
            </a:r>
          </a:p>
          <a:p>
            <a:pPr lvl="0" algn="ctr"/>
            <a:r>
              <a:rPr lang="ru-RU" sz="48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(обозначение звуков </a:t>
            </a:r>
            <a:r>
              <a:rPr lang="en-US" sz="44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[</a:t>
            </a:r>
            <a:r>
              <a:rPr lang="ru-RU" sz="4800" b="1" dirty="0" err="1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й</a:t>
            </a:r>
            <a:r>
              <a:rPr lang="en-US" sz="48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n-US" sz="66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] </a:t>
            </a:r>
            <a:r>
              <a:rPr lang="ru-RU" sz="66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и</a:t>
            </a:r>
            <a:r>
              <a:rPr lang="en-US" sz="66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 </a:t>
            </a:r>
          </a:p>
          <a:p>
            <a:pPr lvl="0" algn="ctr"/>
            <a:r>
              <a:rPr lang="en-US" sz="66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[ </a:t>
            </a:r>
            <a:r>
              <a:rPr lang="ru-RU" sz="66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о</a:t>
            </a:r>
            <a:r>
              <a:rPr lang="en-US" sz="66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]</a:t>
            </a:r>
            <a:r>
              <a:rPr lang="ru-RU" sz="6600" b="1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 )</a:t>
            </a:r>
          </a:p>
          <a:p>
            <a:pPr lvl="0" algn="ctr"/>
            <a:endParaRPr lang="ru-RU" sz="1400" b="1" dirty="0">
              <a:ln w="19050">
                <a:solidFill>
                  <a:srgbClr val="FF0000"/>
                </a:solidFill>
              </a:ln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136815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35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2856"/>
            <a:ext cx="6318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Учитель начальных классов</a:t>
            </a:r>
          </a:p>
          <a:p>
            <a:r>
              <a:rPr lang="ru-RU" sz="3200" dirty="0" smtClean="0"/>
              <a:t>МОБУ «ООШ с. Ивановки»</a:t>
            </a:r>
          </a:p>
          <a:p>
            <a:r>
              <a:rPr lang="ru-RU" sz="3200" dirty="0" smtClean="0"/>
              <a:t>МО «</a:t>
            </a:r>
            <a:r>
              <a:rPr lang="ru-RU" sz="3200" dirty="0" err="1" smtClean="0"/>
              <a:t>Енотаевский</a:t>
            </a:r>
            <a:r>
              <a:rPr lang="ru-RU" sz="3200" dirty="0" smtClean="0"/>
              <a:t> район»</a:t>
            </a:r>
          </a:p>
          <a:p>
            <a:r>
              <a:rPr lang="ru-RU" sz="3200" dirty="0" smtClean="0"/>
              <a:t>Боброва И.В.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6666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6632"/>
            <a:ext cx="7488832" cy="6624736"/>
          </a:xfrm>
          <a:prstGeom prst="rect">
            <a:avLst/>
          </a:prstGeom>
          <a:solidFill>
            <a:srgbClr val="99CC00"/>
          </a:solidFill>
          <a:ln w="34925" cmpd="thinThick">
            <a:solidFill>
              <a:srgbClr val="006600"/>
            </a:solidFill>
            <a:bevel/>
          </a:ln>
          <a:scene3d>
            <a:camera prst="orthographicFront"/>
            <a:lightRig rig="threePt" dir="t"/>
          </a:scene3d>
          <a:sp3d>
            <a:bevelT w="2159000"/>
            <a:bevelB w="215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4800" b="1" dirty="0">
              <a:ln w="19050">
                <a:solidFill>
                  <a:srgbClr val="FF0000"/>
                </a:solidFill>
              </a:ln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136815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playcast.ru/uploads/2014/04/02/80774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764704"/>
            <a:ext cx="6192688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22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Новая папка (2)\Отсканировано 02.10.2014 17-23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912768" cy="5976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3933056"/>
            <a:ext cx="720080" cy="914400"/>
          </a:xfrm>
          <a:prstGeom prst="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933056"/>
            <a:ext cx="648072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933056"/>
            <a:ext cx="5543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933056"/>
            <a:ext cx="57606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933056"/>
            <a:ext cx="648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Новая папка (2)\Отсканировано 02.10.2014 17-23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рина\Desktop\Новая папка (2)\Отсканировано 02.10.2014 17-23 (3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97" y="548680"/>
            <a:ext cx="8369267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2132856"/>
            <a:ext cx="626368" cy="127444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132856"/>
            <a:ext cx="720080" cy="1296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132856"/>
            <a:ext cx="79208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2132856"/>
            <a:ext cx="648072" cy="1296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2132856"/>
            <a:ext cx="648072" cy="1296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6666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988840"/>
            <a:ext cx="7488832" cy="4752528"/>
          </a:xfrm>
          <a:prstGeom prst="rect">
            <a:avLst/>
          </a:prstGeom>
          <a:solidFill>
            <a:srgbClr val="99CC00"/>
          </a:solidFill>
          <a:ln w="34925" cmpd="thinThick">
            <a:solidFill>
              <a:srgbClr val="006600"/>
            </a:solidFill>
            <a:bevel/>
          </a:ln>
          <a:scene3d>
            <a:camera prst="orthographicFront"/>
            <a:lightRig rig="threePt" dir="t"/>
          </a:scene3d>
          <a:sp3d>
            <a:bevelT w="2159000"/>
            <a:bevelB w="215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>
                <a:solidFill>
                  <a:srgbClr val="FF0000"/>
                </a:solidFill>
              </a:rPr>
              <a:t>Я научился…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Я узнал на уроке…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Мне было трудно, когда…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Мне было интересно…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136815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916832"/>
            <a:ext cx="6120680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332656"/>
            <a:ext cx="42484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699791" y="487705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На уроке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32850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pres?slideindex=1&amp;slidetitle="/>
              </a:rPr>
              <a:t>http://go.mail.ru/search_images?q=%D0%BA%D0%B0%D1%80%D1%82%D0%B8%D0%BD%D0%BA%D0%B0+%D0%B5%D0%B6%D0%B8%D0%BA%D0%B0+%D0%B4%D0%BB%D1%8F+%D0%B4%D0%B5%D1%82%D0%B5%D0%B9#urlhash=2720297778398167260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SPecialiST</cp:lastModifiedBy>
  <cp:revision>9</cp:revision>
  <dcterms:created xsi:type="dcterms:W3CDTF">2014-09-26T15:37:36Z</dcterms:created>
  <dcterms:modified xsi:type="dcterms:W3CDTF">2014-12-25T15:19:11Z</dcterms:modified>
</cp:coreProperties>
</file>