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4E31A7-1AED-40BB-9A0C-FF8B7A539A93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BFEA3C-CF37-4B69-B25B-6C9010E03B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.jpeg"/><Relationship Id="rId7" Type="http://schemas.openxmlformats.org/officeDocument/2006/relationships/hyperlink" Target="http://www.google.ru/url?sa=i&amp;rct=j&amp;q=&amp;esrc=s&amp;frm=1&amp;source=images&amp;cd=&amp;cad=rja&amp;uact=8&amp;ved=0CAcQjRw&amp;url=http://ollforkids.ru/skazkart/1570-po-schuchemu-velenyu-emelya-skazka-s-kartinkami.html&amp;ei=-9pkVOKlF-uGywPb1YGQDg&amp;bvm=bv.79189006,d.bGQ&amp;psig=AFQjCNERw9xUUZTAZg1UNtutjgYMCp-FOQ&amp;ust=1415982195292409" TargetMode="External"/><Relationship Id="rId2" Type="http://schemas.openxmlformats.org/officeDocument/2006/relationships/hyperlink" Target="http://www.google.ru/url?sa=i&amp;rct=j&amp;q=&amp;esrc=s&amp;frm=1&amp;source=images&amp;cd=&amp;ved=0CAcQjRw&amp;url=http://www.xn----7sbbaak8bmgpfid0bd.xn--p1ai/&amp;ei=8dlkVKGDGIb5ywOlz4GwCA&amp;bvm=bv.79189006,d.bGQ&amp;psig=AFQjCNEDjjRkbfl0USn6iLyyh_pusbd_Kg&amp;ust=1415981884227667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ru/url?sa=i&amp;source=images&amp;cd=&amp;cad=rja&amp;uact=8&amp;ved=0CAgQjRw&amp;url=http://vk.com/club35955079&amp;ei=dtpkVNurBurjywPO4IKACA&amp;psig=AFQjCNF77jv-6H_P2LD-htNbiMTRpCVfww&amp;ust=1415982070186347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www.google.ru/url?sa=i&amp;rct=j&amp;q=&amp;esrc=s&amp;frm=1&amp;source=images&amp;cd=&amp;cad=rja&amp;uact=8&amp;ved=0CAcQjRw&amp;url=http://www.intersilver.ru/catalog/podarki-suveniri/podarki-jenshine/zerkalo.html&amp;ei=PdpkVJ6wHaLiywPQz4DwBg&amp;bvm=bv.79189006,d.bGQ&amp;psig=AFQjCNE3jONv_3uI-eZLBxxJ0S78VlS04A&amp;ust=1415982003925340" TargetMode="External"/><Relationship Id="rId9" Type="http://schemas.openxmlformats.org/officeDocument/2006/relationships/hyperlink" Target="http://www.google.ru/url?sa=i&amp;rct=j&amp;q=&amp;esrc=s&amp;frm=1&amp;source=images&amp;cd=&amp;cad=rja&amp;uact=8&amp;ved=0CAcQjRw&amp;url=http://www.clipartov.net/show-96-33.html&amp;ei=M9tkVIbeGeSqywP7jYKYCg&amp;bvm=bv.79189006,d.bGQ&amp;psig=AFQjCNEBAUVu14bVMW8WtupIG-mb7TJg-w&amp;ust=141598226437411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ru/url?sa=i&amp;rct=j&amp;q=&amp;esrc=s&amp;frm=1&amp;source=images&amp;cd=&amp;cad=rja&amp;uact=8&amp;ved=0CAcQjRw&amp;url=http://evdolar.blogspot.com/2014_01_01_archive.html&amp;ei=UtxkVN79NajiywP3i4GIDw&amp;bvm=bv.79189006,d.bGQ&amp;psig=AFQjCNFsUJjSWFQdR-HWRoM6XzAJifV98w&amp;ust=141598241520578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ru/url?sa=i&amp;rct=j&amp;q=&amp;esrc=s&amp;frm=1&amp;source=images&amp;cd=&amp;cad=rja&amp;uact=8&amp;ved=0CAcQjRw&amp;url=http://www.diets.ru/post/727201/&amp;ei=-NxkVKeyMee7ygO074CYBw&amp;bvm=bv.79189006,d.bGQ&amp;psig=AFQjCNFyOspRHHoTsUyi1Rn_lur7RrBrUQ&amp;ust=1415982681581306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ru/url?sa=i&amp;rct=j&amp;q=&amp;esrc=s&amp;frm=1&amp;source=images&amp;cd=&amp;cad=rja&amp;uact=8&amp;ved=0CAcQjRw&amp;url=http://beta.playcast.ru/communities/artgrantcast/?act=news&amp;id=62481&amp;ei=nNxkVJfTOMm7ygPIuYHwBw&amp;bvm=bv.79189006,d.bGQ&amp;psig=AFQjCNHAl5ccgsLSJbd4oWrBSQtxPKu1Dg&amp;ust=141598260465994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frm=1&amp;source=images&amp;cd=&amp;cad=rja&amp;uact=8&amp;ved=0CAcQjRw&amp;url=http://buratino33.rusedu.net/&amp;ei=Yd9kVITjO-jcywOKoYH4Bg&amp;bvm=bv.79189006,d.bGQ&amp;psig=AFQjCNFgEFdfoXK9gUXGV6OYsnSSdrHJoQ&amp;ust=1415983225199999" TargetMode="External"/><Relationship Id="rId2" Type="http://schemas.openxmlformats.org/officeDocument/2006/relationships/hyperlink" Target="http://www.google.ru/url?sa=i&amp;rct=j&amp;q=&amp;esrc=s&amp;frm=1&amp;source=images&amp;cd=&amp;cad=rja&amp;uact=8&amp;ved=0CAcQjRw&amp;url=http://v-garmonii-s-soboi.ru/psihologicheskie-kompleksyi/kompleks-buratino&amp;ei=Ot9kVLK7JoOqywPOvYCABw&amp;bvm=bv.79189006,d.bGQ&amp;psig=AFQjCNFgEFdfoXK9gUXGV6OYsnSSdrHJoQ&amp;ust=1415983225199999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5" Type="http://schemas.openxmlformats.org/officeDocument/2006/relationships/image" Target="../media/image9.jpeg"/><Relationship Id="rId4" Type="http://schemas.openxmlformats.org/officeDocument/2006/relationships/hyperlink" Target="http://www.google.ru/url?sa=i&amp;rct=j&amp;q=&amp;esrc=s&amp;frm=1&amp;source=images&amp;cd=&amp;cad=rja&amp;uact=8&amp;ved=0CAcQjRw&amp;url=http://planetacom.ru/buratino&amp;ei=g99kVPixCoOqywPOvYCABw&amp;bvm=bv.79189006,d.bGQ&amp;psig=AFQjCNFgEFdfoXK9gUXGV6OYsnSSdrHJoQ&amp;ust=141598322519999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Письмо строчной буквы </a:t>
            </a:r>
            <a:r>
              <a:rPr lang="ru-RU" dirty="0" err="1" smtClean="0"/>
              <a:t>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Чей предмет?</a:t>
            </a:r>
            <a:endParaRPr lang="ru-RU" dirty="0"/>
          </a:p>
        </p:txBody>
      </p:sp>
      <p:pic>
        <p:nvPicPr>
          <p:cNvPr id="1026" name="Picture 2" descr="https://encrypted-tbn1.gstatic.com/images?q=tbn:ANd9GcQ-hQ78eDqVfyDcPHdJoEoNU_p0NopJlIrmAUDKvf_9_Jvuyum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2304256" cy="2664296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MSEBMPEhISEhAUFBAQEBASFRIQFhAQFREXFRUQEhIXHSYeFxkjGRIUHy8gIycpLCwtFR4xNTAqNSYuLSoBCQoKDAwMFA8PFCkYFRwpKSkpKSkpKSkpKSkpKSkpKSkpKSkpKSkpKSkpKSkpKSkpKSkpKSkpKSkpKSkpKSkpKf/AABEIAOAA4QMBIgACEQEDEQH/xAAbAAEAAQUBAAAAAAAAAAAAAAAAAQIEBQYHA//EAEMQAAICAQIEAwQGBwYEBwAAAAABAgMRBCEFEjFBBlFhEyIycQdSYoGRoRQjQnKxwdEzQ1OSovEk0uHwFTRjc4Kys//EABYBAQEBAAAAAAAAAAAAAAAAAAABAv/EABoRAQEAAgMAAAAAAAAAAAAAAAABITERQVH/2gAMAwEAAhEDEQA/AO4gAAAAAAAAAAAAAAAAAAAAAAAAAAAAAAAAAAAAAAAAAAAAAAAAAAAAAAAAAACx4jxeFOIvmnbJNwprXNOeO6XRLtzSaW63NY41xm1+7bb7BP8AuKHmzH/qXdV93Lj7QG06zi1VW07Ip/V6y/yrcxeo8XRXw1vD6ObUM/Jbt9TTndGKzXHGespPr9/VljKW+cvP4FG8y8WS64gl8pyPWnxQ31UGvnKH4ZTNHpnmO7f+YmnimNmsx+e4wOj0ccre0s1voub4W8Z2l0/HBkEznlOujYuWM8Z6we2e/wDJfgX3DuMTpliOZQ71t/nB9mOBuwPDR6yNsFODyu/Zp94tdme5AAAAAAAAAAAAAAAAAAAAAAAAAMRrOLuUpVUtLl/tdRLeFPnFfXn6dF3+q/LjvEc5ornyY3vsXWuGM8kX2m016pPzcc65r+JRUVTUkoR+GPRL7UvXf8+7e4NbxvlcqtMnl726ibzZZ9qU38K8l22Sx0MMuVZk/fl9Z+f2Yvt6s87Lu3bOX2cn6/0Isa69u0X1wBRKx9W8+vUmTTXn/I8pSPPJORLZSS5FJFSmX2h18lJJvbpuWDRGSyjeeG8Rdc3Zvh49quvNH/EX2ln8DcYyTSa3T3T815nMOF694Wd3Ht5ruvwN58N35rdec8j93/25LMf5r7jSMuACAAAAAAAAAAAAAAAAAAABi+O8VdMIxgk7rHy1p7pYxzWSXdLK27txW2cmSssUU5NpJJtt7JJdWznXHOOOcpWb80/crXeulPCeOzll+u7XZAeWt1uf1cJZSeZSz8c93Kcn3WcvPq332xls+y6d2/2n5v8A72KVssd31f8AL5FOCCpLuUWT3bKkeTQEZAPWuOegV4sg9Z0tHkBDIJZBBc6KzEkbz4Y1P63HROMo49YtSX5NmgUv3kbp4Vnm6Hzn/wDkjU0lbqAAAAAAAAAAAAAAAAAAAAA1/wAY67lqVefjzKfrXHdx+9uK+WTnMrHKbk/9vJGy+NNdmcvLPso/uw+J/wCZtfgazECpP/oVZKERKRBVkpZCZLYEFUJuLyUE5A9bNRzLfqeBJAUWCGySkgvOGaR2T2T5VjL8svbP5m7cBpX6VhdIwk/vxGJgvB0MScn06798f7s2nw3VmdtuMZaivzk/4o3NM9s8ACKAAAAAAAAAAAAAAAAFNk8Jt9Em/wACotuJyxTY/sT/APqwOY8fm3ZFP6vM/wB6bbf8EY8vONS/4iXooL/RH+paIgFPqTJkAUtkZJZSwKgU5JTAkMqU/Tcok+4EtYJrrcmklu2kl6lBnvD3C2/12Nk+WH2rH5fJb/gJkZzh+l9nQ16cv4fF/M2bhWm5Kop9XmUvnLf/AKfcYvQ6fnnGH7McOXyT2T+bX4I2A3fEgADKgAAAAAAAAAAAAAAABbcRhmmyPnCa/wBLLkiSysfcBybjNLV8vlFr5ci/oyyS/qvU2DxRpOVwn6ckn6xbT/NSX/xNe5u3kQM9iGGyMgSUk5IAggqKWBKkSmUoyXCuDTueyxFYcpPpFfzfku4FfBODO+eOkFvOb6Rj5s3iuqMYrljiMVyVQ77vr+9J7nrouFxqrSxy1rfD6zl9ezH8Oxe6PTZftGsLf2cX2z1m/V/kjWk29dBpeSOHvJ7yfr5L0XQuQCKAAAAAAAAAAAAAAAAAAAAWfF+Ix0+nt1E/hqrnY/lGLeF+AHPtZxLmV91k4xqVl7r55+z3c58tdcUsyz7KUn1/tHh9jH8T0E4R9tGPNXiMnHK54Raj7zS2liUlF4w8423PXR6Kp06e/UxU4Q088VppuOonZn2k68p4a5X0fR56mS0updTo1NdVbr1LnpvYc3LCE/hjdjHuqTrnzJZ7Aa1B5WVuvNCRfS4TOTm4wlRbJy5VmEq7J17Tj13fuy3ws9k8Flqq51yULq3XJ/C8qUJ/uzXyez32ApJRCi/I96dFOTxGEm/RNkHgVQhkzmi8IXTw5L2a+1s/8i3/ACNu4P4TqqxJrnn9aa2X7sP6lGrcG8IztxOfuV9m1vL92Pf59DddBoY0Qx8MY55Y+X2pPvJ+ZeTuSfLH3p+S3/F9kRVpd+ee8uyXwx/q/UIiNbm1KSxFbxi+7+tL+hdABQAAAAAAAAAAAAAAAAAAAAANS+lLiMauG2Qb966VWnhHvJymnPHyhGb+4205D9KfF1qOIabQQkuWjmttllf+YmsQrT7SUM9f8RfcF1w3jfJbTRG6FEaqbJX2tQbmtlGqPP7u3s284f8AFO/4/V/wlUXaq5fpVvLdNZUeax2Obiks7Sl0S69EY3hOpoepodic66IWKFvJzR/Sp2QSk3Jcvw1JKe/fGDbtfGumpajmpsVcbbvffMuecpTssgt8tuTSXk+oGleGuB6jlsk6K5w5MTlqZSrUN8qUIJOUWlDyzuy61dkvaV6e6FNsZRrpVldjknY4JRc7JJYeIvG22X6FHHOKwacaVZZBxipWc6SjdJN8qimoYUeXosrbzPPTw1Ott76rlyq549hVVLl5eedkH+sa7Yx22YF/wHXVwssqsSrujPkTshC2M9toqa6Pv16M22vW5XvW8q+rVGMM/flst+A+C1Uk9RP28lnkraxXW5PMmo/tyf1pGyQoiukYr5JIDH06jCxVVJ56ylsn6uT6lxCmyX9pJJfVh/OT/kXYAorqUVhJL/vuVgAAAAAAAAAAAAAAAAAAAAAAAAwvivxXRw/TvUXP7NVUcc91mNoQX8X0S3YFj9IPjKPD9K5Jp6mxOGmg1zZnjeyUfqxzl+bwurRyHw/wm5q6+eHbKNs7rrpLKnbB4cc/tNWZWy64RbS1V/EdS9XqN5NxjXWt4x97EK456RXN9+76s33h2nphq6vaOMYyskpVYlsoV4omtstPllv35vLoGdplVp4L2EINxqi4tzwkmkvaOMlmLl78Vt/d/M5/qeNSg5UuUr4z9nTptJGWYuUEsqWPecOmIru93hMyvjzir1M4yq5m5c1WnjFuM2+ZZbj1UcrCT65eFhZNr8A/R+tHFai/FmskuvWNEX/d1+vnLv8AICjwp4BajC3XNWWJJV6df2VEfLl/al59v4m61VKKUYpRiuiSSS+SRWAAAAAAAAAAAAAAAAAAAAAAAAAAAAAGJ8UeJK9Dpp6mzfl2hWsc1tr+GuPq3+Cy+wFv4v8AGNHD6fa25lZLMaaI/HdPHwxXZecuiOH8Ut1OunZxHV9I8sYQWfZ0RnLEKor1a8syf5XWnhdq7rOJ6z9Y1CyxVpuPNXXW7Fpqe6hslnbPM23ubXwrw1bDV0UXSpbhK3Wy+P2coRhGtVOOccylc/e3wvNAYvw3w2uCjdY4zqk65amiUMxrhmbguZrEZe5Xt1am/VGZ8Ua+mWn5ITVlEFlq2Uozi+VexVE172fdwl9VS3Wd7m2c77rYytjVVcr5XtwXspuHLXT+jTbXtM14be/TOxpd9U9VqK9NKMXKU1Tppe9+qqU1FNZbynGON9tm/UDePoq4BKVUdZd73LK39F5lv72FO+UuspPl5Vnok8dTo5b8P0MKaoU1rEK4qEV6JFwSAACgAAAAAAAAAAAAAAAAAAAAAAAAAAByjx7Z+lcThTPMtPpVDmrTa9pfZh8v3pxWey5jq5yOW98rppty4tKNuFzP2UYW4iord9Ht1eCUZSvgiinXbJ5lFyhRTzRVdSw5WTSxKS5c9ct5Wy2LvWTqnW9NXV7SEKrpRm5c+2evtJLEtkm+uHtllzwriVcb7Pby9lqW5W0ueylRKWy/FNNPDXTsWPG+KV23yump+yqqxauZezlJSUoV9HzSbw/u/GjU/EfEJXRprtthfZH4NL7FUckl7iUk5Nt4z72EkjJ/RdwGV2qets+GpNQ7rnceVYfko56fZNR1eundZyrnnZfYlGK96c5SaWPV43z0XfbJ3bw5wZaXTV0LGYpObX7VjXvP5dl6JAZMAAAAAAAAAAAAAAAAAAAAAAAAAAAAAAAA5p4y4b+i3WWyjKej1M4TscYuTouTzzrG6fVp+ba36PpZTZUpJxklKL2cWk015NMDh2q12mqs5lB6rT4XsrLY+9D3m5qEPdW6fxNdcvG6MbxPxPfrJV6aqvmUdqNHRFy26c0l2WXvKTxvuzsOo+jjh03l6SuOd2q3OlN9W3GuSRleEcB0+li4aaiqmL3kq4qPM/rSa3k/VkGpfR39HstK3rNU1LWTTjGCeYaaEusU+krHtmXRfCtsuW+AFAAAAAAAAAAAAAAAAAAAAAAAAAAAAAAAAAAAAAAAAAAAAAAAAAAAAAAAAAAsuJaqcOTkjzOU4waeUkpSScm0n0Tb9cduoF6DBvjV0W805WcRSeN4wjmGZYy5ScuX0T2Iv4zdmMY1JSc6frSXJOW/M+X3dn/HGcNIM6DCW8fmt46ebXLzxz7rlvJNcr3yuTLwntKL7lzdxSUJqLguTEeexOT5ZtW5WOXpmqK9XYtumQyQMR/4zP8AwX/q/wCUkD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09538" y="-2308225"/>
            <a:ext cx="483870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MSEBMPEhISEhAUFBAQEBASFRIQFhAQFREXFRUQEhIXHSYeFxkjGRIUHy8gIycpLCwtFR4xNTAqNSYuLSoBCQoKDAwMFA8PFCkYFRwpKSkpKSkpKSkpKSkpKSkpKSkpKSkpKSkpKSkpKSkpKSkpKSkpKSkpKSkpKSkpKSkpKf/AABEIAOAA4QMBIgACEQEDEQH/xAAbAAEAAQUBAAAAAAAAAAAAAAAAAQIEBQYHA//EAEMQAAICAQIEAwQGBwYEBwAAAAABAgMRBCEFEjFBBlFhEyIycQdSYoGRoRQjQnKxwdEzQ1OSovEk0uHwFTRjc4Kys//EABYBAQEBAAAAAAAAAAAAAAAAAAABAv/EABoRAQEAAgMAAAAAAAAAAAAAAAABITERQVH/2gAMAwEAAhEDEQA/AO4gAAAAAAAAAAAAAAAAAAAAAAAAAAAAAAAAAAAAAAAAAAAAAAAAAAAAAAAAAACx4jxeFOIvmnbJNwprXNOeO6XRLtzSaW63NY41xm1+7bb7BP8AuKHmzH/qXdV93Lj7QG06zi1VW07Ip/V6y/yrcxeo8XRXw1vD6ObUM/Jbt9TTndGKzXHGespPr9/VljKW+cvP4FG8y8WS64gl8pyPWnxQ31UGvnKH4ZTNHpnmO7f+YmnimNmsx+e4wOj0ccre0s1voub4W8Z2l0/HBkEznlOujYuWM8Z6we2e/wDJfgX3DuMTpliOZQ71t/nB9mOBuwPDR6yNsFODyu/Zp94tdme5AAAAAAAAAAAAAAAAAAAAAAAAAMRrOLuUpVUtLl/tdRLeFPnFfXn6dF3+q/LjvEc5ornyY3vsXWuGM8kX2m016pPzcc65r+JRUVTUkoR+GPRL7UvXf8+7e4NbxvlcqtMnl726ibzZZ9qU38K8l22Sx0MMuVZk/fl9Z+f2Yvt6s87Lu3bOX2cn6/0Isa69u0X1wBRKx9W8+vUmTTXn/I8pSPPJORLZSS5FJFSmX2h18lJJvbpuWDRGSyjeeG8Rdc3Zvh49quvNH/EX2ln8DcYyTSa3T3T815nMOF694Wd3Ht5ruvwN58N35rdec8j93/25LMf5r7jSMuACAAAAAAAAAAAAAAAAAAABi+O8VdMIxgk7rHy1p7pYxzWSXdLK27txW2cmSssUU5NpJJtt7JJdWznXHOOOcpWb80/crXeulPCeOzll+u7XZAeWt1uf1cJZSeZSz8c93Kcn3WcvPq332xls+y6d2/2n5v8A72KVssd31f8AL5FOCCpLuUWT3bKkeTQEZAPWuOegV4sg9Z0tHkBDIJZBBc6KzEkbz4Y1P63HROMo49YtSX5NmgUv3kbp4Vnm6Hzn/wDkjU0lbqAAAAAAAAAAAAAAAAAAAAA1/wAY67lqVefjzKfrXHdx+9uK+WTnMrHKbk/9vJGy+NNdmcvLPso/uw+J/wCZtfgazECpP/oVZKERKRBVkpZCZLYEFUJuLyUE5A9bNRzLfqeBJAUWCGySkgvOGaR2T2T5VjL8svbP5m7cBpX6VhdIwk/vxGJgvB0MScn06798f7s2nw3VmdtuMZaivzk/4o3NM9s8ACKAAAAAAAAAAAAAAAAFNk8Jt9Em/wACotuJyxTY/sT/APqwOY8fm3ZFP6vM/wB6bbf8EY8vONS/4iXooL/RH+paIgFPqTJkAUtkZJZSwKgU5JTAkMqU/Tcok+4EtYJrrcmklu2kl6lBnvD3C2/12Nk+WH2rH5fJb/gJkZzh+l9nQ16cv4fF/M2bhWm5Kop9XmUvnLf/AKfcYvQ6fnnGH7McOXyT2T+bX4I2A3fEgADKgAAAAAAAAAAAAAAABbcRhmmyPnCa/wBLLkiSysfcBybjNLV8vlFr5ci/oyyS/qvU2DxRpOVwn6ckn6xbT/NSX/xNe5u3kQM9iGGyMgSUk5IAggqKWBKkSmUoyXCuDTueyxFYcpPpFfzfku4FfBODO+eOkFvOb6Rj5s3iuqMYrljiMVyVQ77vr+9J7nrouFxqrSxy1rfD6zl9ezH8Oxe6PTZftGsLf2cX2z1m/V/kjWk29dBpeSOHvJ7yfr5L0XQuQCKAAAAAAAAAAAAAAAAAAAAWfF+Ix0+nt1E/hqrnY/lGLeF+AHPtZxLmV91k4xqVl7r55+z3c58tdcUsyz7KUn1/tHh9jH8T0E4R9tGPNXiMnHK54Raj7zS2liUlF4w8423PXR6Kp06e/UxU4Q088VppuOonZn2k68p4a5X0fR56mS0updTo1NdVbr1LnpvYc3LCE/hjdjHuqTrnzJZ7Aa1B5WVuvNCRfS4TOTm4wlRbJy5VmEq7J17Tj13fuy3ws9k8Flqq51yULq3XJ/C8qUJ/uzXyez32ApJRCi/I96dFOTxGEm/RNkHgVQhkzmi8IXTw5L2a+1s/8i3/ACNu4P4TqqxJrnn9aa2X7sP6lGrcG8IztxOfuV9m1vL92Pf59DddBoY0Qx8MY55Y+X2pPvJ+ZeTuSfLH3p+S3/F9kRVpd+ee8uyXwx/q/UIiNbm1KSxFbxi+7+tL+hdABQAAAAAAAAAAAAAAAAAAAAANS+lLiMauG2Qb966VWnhHvJymnPHyhGb+4205D9KfF1qOIabQQkuWjmttllf+YmsQrT7SUM9f8RfcF1w3jfJbTRG6FEaqbJX2tQbmtlGqPP7u3s284f8AFO/4/V/wlUXaq5fpVvLdNZUeax2Obiks7Sl0S69EY3hOpoepodic66IWKFvJzR/Sp2QSk3Jcvw1JKe/fGDbtfGumpajmpsVcbbvffMuecpTssgt8tuTSXk+oGleGuB6jlsk6K5w5MTlqZSrUN8qUIJOUWlDyzuy61dkvaV6e6FNsZRrpVldjknY4JRc7JJYeIvG22X6FHHOKwacaVZZBxipWc6SjdJN8qimoYUeXosrbzPPTw1Ott76rlyq549hVVLl5eedkH+sa7Yx22YF/wHXVwssqsSrujPkTshC2M9toqa6Pv16M22vW5XvW8q+rVGMM/flst+A+C1Uk9RP28lnkraxXW5PMmo/tyf1pGyQoiukYr5JIDH06jCxVVJ56ylsn6uT6lxCmyX9pJJfVh/OT/kXYAorqUVhJL/vuVgAAAAAAAAAAAAAAAAAAAAAAAAwvivxXRw/TvUXP7NVUcc91mNoQX8X0S3YFj9IPjKPD9K5Jp6mxOGmg1zZnjeyUfqxzl+bwurRyHw/wm5q6+eHbKNs7rrpLKnbB4cc/tNWZWy64RbS1V/EdS9XqN5NxjXWt4x97EK456RXN9+76s33h2nphq6vaOMYyskpVYlsoV4omtstPllv35vLoGdplVp4L2EINxqi4tzwkmkvaOMlmLl78Vt/d/M5/qeNSg5UuUr4z9nTptJGWYuUEsqWPecOmIru93hMyvjzir1M4yq5m5c1WnjFuM2+ZZbj1UcrCT65eFhZNr8A/R+tHFai/FmskuvWNEX/d1+vnLv8AICjwp4BajC3XNWWJJV6df2VEfLl/al59v4m61VKKUYpRiuiSSS+SRWAAAAAAAAAAAAAAAAAAAAAAAAAAAAAGJ8UeJK9Dpp6mzfl2hWsc1tr+GuPq3+Cy+wFv4v8AGNHD6fa25lZLMaaI/HdPHwxXZecuiOH8Ut1OunZxHV9I8sYQWfZ0RnLEKor1a8syf5XWnhdq7rOJ6z9Y1CyxVpuPNXXW7Fpqe6hslnbPM23ubXwrw1bDV0UXSpbhK3Wy+P2coRhGtVOOccylc/e3wvNAYvw3w2uCjdY4zqk65amiUMxrhmbguZrEZe5Xt1am/VGZ8Ua+mWn5ITVlEFlq2Uozi+VexVE172fdwl9VS3Wd7m2c77rYytjVVcr5XtwXspuHLXT+jTbXtM14be/TOxpd9U9VqK9NKMXKU1Tppe9+qqU1FNZbynGON9tm/UDePoq4BKVUdZd73LK39F5lv72FO+UuspPl5Vnok8dTo5b8P0MKaoU1rEK4qEV6JFwSAACgAAAAAAAAAAAAAAAAAAAAAAAAAAByjx7Z+lcThTPMtPpVDmrTa9pfZh8v3pxWey5jq5yOW98rppty4tKNuFzP2UYW4iord9Ht1eCUZSvgiinXbJ5lFyhRTzRVdSw5WTSxKS5c9ct5Wy2LvWTqnW9NXV7SEKrpRm5c+2evtJLEtkm+uHtllzwriVcb7Pby9lqW5W0ueylRKWy/FNNPDXTsWPG+KV23yump+yqqxauZezlJSUoV9HzSbw/u/GjU/EfEJXRprtthfZH4NL7FUckl7iUk5Nt4z72EkjJ/RdwGV2qets+GpNQ7rnceVYfko56fZNR1eundZyrnnZfYlGK96c5SaWPV43z0XfbJ3bw5wZaXTV0LGYpObX7VjXvP5dl6JAZMAAAAAAAAAAAAAAAAAAAAAAAAAAAAAAAA5p4y4b+i3WWyjKej1M4TscYuTouTzzrG6fVp+ba36PpZTZUpJxklKL2cWk015NMDh2q12mqs5lB6rT4XsrLY+9D3m5qEPdW6fxNdcvG6MbxPxPfrJV6aqvmUdqNHRFy26c0l2WXvKTxvuzsOo+jjh03l6SuOd2q3OlN9W3GuSRleEcB0+li4aaiqmL3kq4qPM/rSa3k/VkGpfR39HstK3rNU1LWTTjGCeYaaEusU+krHtmXRfCtsuW+AFAAAAAAAAAAAAAAAAAAAAAAAAAAAAAAAAAAAAAAAAAAAAAAAAAAAAAAAAAAsuJaqcOTkjzOU4waeUkpSScm0n0Tb9cduoF6DBvjV0W805WcRSeN4wjmGZYy5ScuX0T2Iv4zdmMY1JSc6frSXJOW/M+X3dn/HGcNIM6DCW8fmt46ebXLzxz7rlvJNcr3yuTLwntKL7lzdxSUJqLguTEeexOT5ZtW5WOXpmqK9XYtumQyQMR/4zP8AwX/q/wCUkD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95536" y="-2405063"/>
            <a:ext cx="483870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t2.gstatic.com/images?q=tbn:ANd9GcRPxGWz7ZTfgnw0ovj6x51aj522vCnKdsm3N8jS4FHNpBIz49Tk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3933056"/>
            <a:ext cx="1905000" cy="2705100"/>
          </a:xfrm>
          <a:prstGeom prst="rect">
            <a:avLst/>
          </a:prstGeom>
          <a:noFill/>
        </p:spPr>
      </p:pic>
      <p:pic>
        <p:nvPicPr>
          <p:cNvPr id="1034" name="Picture 10" descr="https://encrypted-tbn0.gstatic.com/images?q=tbn:ANd9GcQMrxidmakd0loMbwd200-P2wbJRz_R2lVsn8Tlj_L7CDRrP8NPfw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644008" y="692696"/>
            <a:ext cx="3744416" cy="2971801"/>
          </a:xfrm>
          <a:prstGeom prst="rect">
            <a:avLst/>
          </a:prstGeom>
          <a:noFill/>
        </p:spPr>
      </p:pic>
      <p:pic>
        <p:nvPicPr>
          <p:cNvPr id="1036" name="Picture 12" descr="https://encrypted-tbn0.gstatic.com/images?q=tbn:ANd9GcTWNIrnxb1iDZndbVmOeGfA8j84yBXU_0lkfu--wkCW-u3KGUu6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3284984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s://encrypted-tbn0.gstatic.com/images?q=tbn:ANd9GcRHi2moHsvx6SSY37jujNBAEL2ghU4G5OatOyZosCWs8V9LW1e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24250" cy="4543426"/>
          </a:xfrm>
          <a:prstGeom prst="rect">
            <a:avLst/>
          </a:prstGeom>
          <a:noFill/>
        </p:spPr>
      </p:pic>
      <p:pic>
        <p:nvPicPr>
          <p:cNvPr id="15364" name="Picture 4" descr="https://encrypted-tbn3.gstatic.com/images?q=tbn:ANd9GcS6k7QqUWBa-dxLlREa13StZx-IqPFA3alywA8p2ywjRJs_84o_5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188640"/>
            <a:ext cx="4032448" cy="3744416"/>
          </a:xfrm>
          <a:prstGeom prst="rect">
            <a:avLst/>
          </a:prstGeom>
          <a:noFill/>
        </p:spPr>
      </p:pic>
      <p:pic>
        <p:nvPicPr>
          <p:cNvPr id="15366" name="Picture 6" descr="https://encrypted-tbn1.gstatic.com/images?q=tbn:ANd9GcRbba_dE5STi8NBkIXyTH48JRMc2Ijwt3_0RTA6GZKvhZuqEHiK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27784" y="2714624"/>
            <a:ext cx="3000375" cy="414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</a:t>
            </a:r>
            <a:r>
              <a:rPr lang="ru-RU" dirty="0" err="1" smtClean="0"/>
              <a:t>ря</a:t>
            </a:r>
            <a:r>
              <a:rPr lang="ru-RU" dirty="0" smtClean="0"/>
              <a:t>               </a:t>
            </a:r>
            <a:r>
              <a:rPr lang="ru-RU" dirty="0" err="1" smtClean="0"/>
              <a:t>ро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мок             </a:t>
            </a:r>
            <a:r>
              <a:rPr lang="ru-RU" dirty="0" err="1" smtClean="0"/>
              <a:t>гро</a:t>
            </a:r>
            <a:endParaRPr lang="ru-RU" dirty="0" smtClean="0"/>
          </a:p>
          <a:p>
            <a:r>
              <a:rPr lang="ru-RU" dirty="0" smtClean="0"/>
              <a:t>За                                                </a:t>
            </a:r>
            <a:r>
              <a:rPr lang="ru-RU" dirty="0" err="1" smtClean="0"/>
              <a:t>за</a:t>
            </a:r>
            <a:endParaRPr lang="ru-RU" dirty="0" smtClean="0"/>
          </a:p>
          <a:p>
            <a:r>
              <a:rPr lang="ru-RU" dirty="0" smtClean="0"/>
              <a:t>              </a:t>
            </a:r>
            <a:r>
              <a:rPr lang="ru-RU" dirty="0" err="1" smtClean="0"/>
              <a:t>гар</a:t>
            </a:r>
            <a:r>
              <a:rPr lang="ru-RU" dirty="0" smtClean="0"/>
              <a:t>               </a:t>
            </a:r>
            <a:r>
              <a:rPr lang="ru-RU" dirty="0" err="1" smtClean="0"/>
              <a:t>зано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</a:t>
            </a:r>
            <a:r>
              <a:rPr lang="ru-RU" dirty="0" err="1" smtClean="0"/>
              <a:t>ноза</a:t>
            </a:r>
            <a:r>
              <a:rPr lang="ru-RU" dirty="0" smtClean="0"/>
              <a:t>            </a:t>
            </a:r>
            <a:r>
              <a:rPr lang="ru-RU" dirty="0" err="1" smtClean="0"/>
              <a:t>гла</a:t>
            </a:r>
            <a:endParaRPr lang="ru-RU" dirty="0" smtClean="0"/>
          </a:p>
          <a:p>
            <a:r>
              <a:rPr lang="ru-RU" dirty="0" smtClean="0"/>
              <a:t>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403648" y="1916832"/>
            <a:ext cx="864096" cy="10801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331640" y="2780928"/>
            <a:ext cx="108012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403648" y="3140968"/>
            <a:ext cx="936104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403648" y="3212976"/>
            <a:ext cx="986408" cy="12744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004048" y="1844824"/>
            <a:ext cx="1440160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148064" y="2708920"/>
            <a:ext cx="1152128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5436096" y="3212976"/>
            <a:ext cx="1008112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5148064" y="3356992"/>
            <a:ext cx="1152128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6" name="AutoShape 2" descr="data:image/jpeg;base64,/9j/4AAQSkZJRgABAQAAAQABAAD/2wCEAAkGBxMTEhUUExQUFhIVGBgYGBYYFRgWGBQcGBgXHhoXFxgYHSggGBwqHRwYIT0iJSkrMi4uIB8zODMsNygvLisBCgoKDg0OGxAQGzYkICQsLDYwNDQsLC8sLDIuLC8sLCwsLCwsNCwvNC8sLCwsNCwsLywvLDQsLCwsLCwsLCwsLP/AABEIAPwAyAMBEQACEQEDEQH/xAAcAAEAAgMBAQEAAAAAAAAAAAAABgcDBAUCAQj/xABHEAACAQIEBAMFBAYHBgcBAAABAgMAEQQSITEFBhNBIlFhBzJCcYEUI1KRJGJygpKhFTNDorGywRZjc5PC8VNUg6PR4fA0/8QAGwEBAAIDAQEAAAAAAAAAAAAAAAQFAgMGAQf/xAA7EQACAQIDBAkEAQMCBgMAAAAAAQIDEQQhMQUSQVETYXGBkaGx0fAiMsHhFAYj8UKyFTNSYoKicpLS/9oADAMBAAIRAxEAPwC8aAUAoBQCgFAKAwY3GRwo0krpHGvvO7BVXW2pOg1tQHpcQhIUMpYrmAuLlfxAeW2tAZaAUAoBQCgFAKAUAoBQCgFAKAUAoBQCgFAKAUAoBQEF5/5+XBhEw0uGkxHWEckLMXZFKtclUa6HNlGvnWM5bsWzbQpdLUjC9ruxVHEsRJiHmeV3UTSCR4klcxG2UqCjaGxG9qr54qTf06HU4bYtKMV0uck75aNcmmY8JnhdZIZJIpUGVHVrlEN7xqGuAmpOW1gTca1jHE1EzfV2PhpppK13fL0XUWz7LuanxMZwswYz4eNbys2brKWdVY981lF77m9WFKopxujlcbhJ4apuS7uy5PK2EQUAoBQCgFAKAUAoBQCgFAKAUAoBQCgFAKAUB5e9ja17aX2v2vQH5y4tNNJjsU+I6az5wrxxgFFygBSGBOfwganXzAtYV+LeaVjqNgxW7KSlfmraddzHUM6EUBJfZihPFI7ZtIZict7boFElvh1a1/itU7B8Tmv6gt/b559v+C7qnHNigFAKA4fMnM8OEADBpJn1WJLZiO7MSQEUeZPoLnSsJzjBXZnTpym7RPvLHMkeMVrK0csZAeJrEre+VgVNmU2NiPIg2IIpCamroVKcoO0jt1mYCgFAKAUAoBQCgFAKAUAoBQCgPE0QZSrC6sCCPMEWIoD8/wDNHAXwWIe2GeDBu+SAGRJVJ1NwQ2dbgE5SDYDfyhYmlf6kjodjY5RfQzk89FbLx1/BzxUA6jU8s2oADMx2VVLs1vwqoJNZwhKbtFGiviaVCO9Udi4fZnys+EiaaY/pGJWMslrdFVzFY/VhnNz57DTW1pU1TjY4fG4qWJquo1bguwmlbCKcbHc14GFssuMwyN+FpkDfw3vQGsvPfDf/ADuGHzkUD8zXm8jN05LNo43MHPYN48CVc7NiD4o1/wCEP7VvX3R+tYrWmrXUMlmzdRw0qmbyRCHdVOZ3JeRgC7nM0jHa7Hf0Gw2FhpVfKUpu7LOMYU1ZZEh5Fktjlsd45EYX7eBhcfu/zPnUjCN7zRFxyW6n1lo1PK0UAoBQCgFAKAUAoBQCgFAKAUAoDn8V4JhsTl+0QRTZL5eoivlva9sw0vYflQH554vwqOOedY3dUjmmAsQoADuCAoAUDftoLVXVqv8AcasmdZs/BKWFhNzcdXk7K13w0zXHUsHkLBYjD4cS4fhamdlsZpZxD1o7koUBzsrkWLXCAmzd7CdTvuq6szm8S49LJQleN3b58vqZuKe1kdL9HgKy2OdpiOnCVJBtkP32ovcFVI+LtWupXjF2WbJWF2XVrx35fTDm/wAfEjDgeDzYiI47jM8owqjOuGJMaONLGWJLaE2AjILG4udctZx3rXmR6/Q725QTfW9X2Lh6kN5i4312zlEgw0esUChVSMbZnC6NIR32Gy9y0KrWdR7kNPU6PAbPp4SHT1/u/wBv7/wuvd4ByZi8WodoAsR1Xrs0a27N0wC7n0YKvz3rxKMOOZW43abxDtb6eX5fPs0XXqdTiPDZsNIIphH4lzRvGTlcAgMLMLqykrpqLMLHcDXKKtdGFCv0mTVjocscJXFNiVJFo4CttLh5gcrDuCoQ/wAXpUnCwum2R8bUs1FdpIeQOXEEcOMkjKYqRWJvocklsiuPMIq/Is47mpNKnuRSIlWpvybJrWw1CgFAKAUAoBQCgFAKAUAoBQCgFAKApz2fctjGzviZRfDJIzAHaaQsWsfNFuCfNrDswqLSpXm5vm7F3jcbu4enhoP/AEre8NPf/J0faVzeXZ8Hh2IQeGeQH3j3gU/5j+7+KzEV9xbq1PNk7N6d9LUX0rzft/jma3sz5TE7DFTL9xG33KEaSOp/rCPwqRYDuwJ+EXxw1Gy33qbdsY/fl/Hp/atet8uxevYaPtE5l+1z9KM/o0DEC20sguGc+arqo/eOtxbDFVr/AELvJGxcBZfyJ/8Aj7+37Nv2ecFXqpPNHm8BljzWywx6hZ2B3dyGyjsqsxIJAqM/pVlr8y9yFtTH/wAie5D7F5vn7eJLuWec0xszxxQzCNFzdVgoU6jKLAkqWBzAGxsDcCvXDdV7lZKLjqcf2kzfpGHVVLyCOQBF952leIIo+ZjbU6CxJ0BrNK8bG7DSUXKT4I3cLhY+Grh5ZJFUksmIfYSGUZhYbsRIqIvcKSO5rZhqn9xx4exoqty+pk0wWKWWNZE91hcbH+YJB+YJB7E1YGkz0AoBQCgFAKAUAoBQCgFAKAUAoBQHxzYE0BX3FuNrw/hWFigss8sKLHb4PApkmN9yC3fdmW/etVWoqcbkzBYSWKrKC04vkiu+AcIbFTx4dCRnJzte5VBrI9z37XPxMt6r6MHVnn3nV7QxCweGtDJ6R6v8ItL2gcXXA4NMPh7I8o6UQXTpRqAHceVlsoP4mWrCtU6ONzlcBhXiq6hw1fZ+9Ct+T+AjF4hYiPuEAeXyyDRY/wB46fsh/Kqq9k5fLnSbWxPQ0VShk5eS+ZFyvw1Czsb/AHkSxMBoMql7WtsfG1aYyehyliJS8Slw0UcHDcGBC0hiTEzSBYi+ozkaySZmBUO1gzWsSGW89UG1vzZi5XZ3uD8DIdcTiQGxnSWItnzqqqW1U5EGZsxJIUbkCwrCUsrLQ9RyOZuDpJHJjyuebCy50zDOFiw7r1I1XYFsjtcC5JAvbSpmHglTTMJPMnitcXGxqQYn2gFAKAUAoBQCgFAKAUAoBQCgFAKA8yC4I9KA/O+P4k+IZXcFcsccSId0WNQLH1LZmPzt2qrxNTenbkdpsfCqjh1LjLPu4fOssf2Q8JtFLimGsrGNPRIzZiPnJmH7i1LwsN2F+ZRbaxHS4jcWkcu/j7dxCOcOM/a8ZJKDeNfu4vLIhPiH7TZmv5FfKouKqb07ci72Nheiob71ln3cPfvLC9mHDBHgll3fE/ek/qbRj5ZfF82atFRW+nkc9jsR09eU+Gi7F8v3kh45OY8NO6+8kUjD5hCR/OvIQvJIiM0ea5oMNgHjYlQsJ6eVGkKdFQVkyoCQqEIcx0Gmuoq6avkaTq4fEiSNHGzqrD94A/61UTyyNyIhztxn7LgMQfvMgnaNzGQHAmjLqQW2HUdAfTNVjhnekjXJZmPljmjEnA4dEgPVWJVeacGOPwC2YJ78hIANrKNfeqHidq0KOX3PkvfT5oboYecupHY5NE8rviZZ5JImGSMEBI31u0kcajRNAFYkkjMblSpqThZVpx36qtfRcl19fzma6iinaJK6lGsUAoBQCgFAKAUAoBQCgFAKAUAoClufuU58NLLPFH1MNI+YFSLxPK1sjKTcqZG0K3tmsQLXMKthnKW9E6HZ22I0qSpVVpo/w/QmnNU/9HcKWGM/eFEw6HYlivjk+YUSP86k1JKnC64FThaLxWIUXxd36sqARXyoNMxCadgdDb5Lc/SqqGtzs8ZPo6Dt2Lvy8i8+TLfYMIBoBBELeVkAtWyecmcO1ZmXmRj9nkRY5JWlVogqZbjOrDMxYhVUeZP5nSkEr3PGQL2icI4rjUjMUPScRvFIqYpCsqSZCVNwvxKNNiCam/yafMxUWSziEkmHwkMSOEktDD1LBsnhALAHQmykC9xmK6HY1NaruqU7XtmboRu0iLoMMsxZRJjMaNCwtNKptsW0jw4/gFVreLxEc/ph4L3fmSl0VPTN+ZvYzh7PG8mOIWBVJOHjJIYf72QWMhOngUAX08elbKNKFKSVPOXN/hfl59hjKTkvq0Jty7h3jwsCSkmRYkDXNzcKLgnue1+9dWtMyuOjXoFAKAUAoBQCgFAKAUAoBQCgFAKA1OLYPrQyRg5WZTlb8Lbq30YA/SgKf9oHMH2qaJbZRDHZ0v7kz/1qN6plVb+rVAxk9InTbAw9lKs+xer/AAR/hQDTA6WVWb66KP5FqjRVkybtKonuRXW/DL8stvkOdjgo7g2u+Q7ZkzsUYemUix7gX2NYVJWlY5eaTk7czoce45FhIWmmJyjQBRmZzr4VXubAn0AJNgCaQvN2Rg1Yj+B9o2CdA0jNEx+Bo5GYDtcohF/QE/OspUZ3yz70ZJPl5GHFc54PE/o6QzYsyXHS+zkK4GpucRkSw3uT5d7Vh0U4/U2l3+x61zRsQ8LlkUJKseHwq2thYPjA2EsgCjLt92gAOxZgSKjzrRWazfN/hfl+Bkot6nSwODOKlVyf0WF8wFr9eVDof+HG2vq4GwTxT9n4Vx/uy14e5qrVL/SiWVakcUAoDX4jK6RSNGueRUYon42Ckqv1NhQEU4dzFiFCSSvDPA+Ql40aIoHt94t3cOuoNtCBc3Y6Gkw22N+t0VSG627d/JkqeGtHeTuTMmrsinxWB2IPyoD7QCgFAKAUAoDg80Y6RenDE3TaUOzSAAsqJkBCX0DkuupBsM2l7VA2ji3hqO/FXbdvX2N1CmqkrM1OTo2WWdepK8YEZtLK8pDt1MxUyEsAVyaXtfYDWtWysRWr0nOq755GWIhGErRJTVoRxQEA4/y7g5MdNNMilUijd1Y/dsx6gMki7NZUUa6abXFVe0KsoSioavjx7ibQqT6Nw3vp5cDm8P4bw/GO+XAtD02Ul+isKTix8ByHxLr4o2AOwYaWqLKrVpJXne/Xe3zn4HkUnorE2D1F3zLdNPieCimVhIoN45EzHdVkFnse2gH5VnGq4vI8cSmXwcyv0THI8uwyIWEvlIjDwlGFjmvYX1IsamvPNPL07S7w9bBqkpzzlbNdfUvz4licr8FTAxPNiHQSsPvHLAJCo16asbC3ct3PoBaFWrOo1CGnqVVSSlJy0XodjDYaXG6ASQ4T4nN45cQPwxDRo0O2c2Yj3QLh6n4TZ9nv1fD39iLUrcIktw8CoioihUQBVVQAqgCwUAaAAaWq2IxkoBQCgIrxvjUzySQYc9MJ4ZMQRdgxAOSFSLFgpF3a4B0sxvar2htOOG+iKvLyXb7EijQdTN6HD4nAI8METwonTF9TlRXTMSbG9luTodL1y9KrN1uk1lm126rzJ1SNqdkaj4yKU6ydYnYphpsSw+U0xaNfyApVqY6pnUb/APKoor/6xs/AjRguC8vyecJxqaB3SBJIs2UskmFlxLFrHx5oXWGO4KjKrHYbbVaYDFVMNR3W4yu/+qyXVZ/U+1rxPJUd55+nxEj5e5qmeZYcTHlDg5Jek8Slxa0ZUs4BIzEHN8Nu4q5wmPjXe7kn1O/4RpqUXDMmFTzSKAUBHJucobnoxz4gD4ooxkP7MkjKj/NSaiVcdh6TtOaT8fQ2RpTlojB/ti1j+g4sNbw5uhlJ7BmSVso9bG1antXCWvv+T9jL+PU5HJxRxs0kTyy4bJG5YokEitlZWUp1GlNxqD7ouVG21UmM2rDE0nTcLcnfj4Eulh3CSlcyYjBkuJY5JIZgMvUQjVb3yujArIt7+8NLmxFzULCY+rhn9Gj4PQ21KMampJOWuJSTIwmCiaJsrFQQj3UMsigklQQdiTYhhcixPX4TFRxNJVI5fhlbUpuErM7FSTWcTj/AzMRJE4jmVSt2XPHKh16cqXFxe5BBBBJ7Eg6K+HhWjaXc+RnCbi8ji4Xl3GiR2H2aHqWzusk0wOurLAwRFc/iufXNURbNWSlK6XUr+Js6fkjZ4hyzDDE0iy4tZQurJOS0zk6fdyXhzsxA9wDUDQbS5Yai1ZxRrVSXMjWMm4hh5FTEYrDRLILxGWMSFiDYozp0Uz2sbKPPe1VeOoQoJShByXGz08mSKM3PJuxyf6Dk60MacRiw5mfwpFGRCXUZ1tA87JfMAbAAE7g1jga0cTNwlDRat3fK17I9rQ6NXTO/w7hK4DFB+KYuHELIpeGfEWi6DxlQURGYxgsHuCtj4T9LmnSp0/sjYiym3qWBgsdFMueGRJEPxI6uv5qSK2GJsUAoBQCgK44hxQfbikRQwzSMC7HeWOMiRIR8YuqXOwYSDU7c1telSlOU433klflrld9n4J+GlJJJ6M+Jy7AdZl+0PuXm+8JPmFPhQeigCql4uqvse6uSy89X2tsk9HHjmZlweFwwaUJBALWZwqRi29i2mlYOrWrWg25dV2z3djHPQ18Rh2xhHRhxMii/i6smEgPcFnurSj9hXFWmD2ZitWlG/NJvuTvbyI9SvT7Tscvck9GZMRK6Z4yxVI1YqMyFTmklLM+51GTtpV/hsIqOe82+5LwRDnV3uBMqlmoUBq8UjdoZFjbJIUYI1s2ViDY2760YKVwEUZCRnD4RXyi0eJxmIMtrbZJoQfTTSuZrqpSbcpTXZCKXlInwcZaJeL9iacGwYiiA6SREklkRi6A7XDEC9wB2FU1epvzvvOXW8mSoKy0sYDy9CSS/VkJ/HPMw+i58o+grZ/LqJWjZdkV62uedHHj6s94bgyxNmhkkQEEFC7SRkkaNlkJykHXwkX1v6YzxDmrTSfXZJ+WvfcKFnkdX2d44uknUCiaQrN4SSrIyhUKX7DIbj1B+IV1mzOijSdOn/pbvfW/zLuK6vvOV3xJfViaBQHl3ABJIAAuSdAAO5NAQfm7nvBiJkhlWeYMjosX3iZonVwryL4FBKgHxXtewNYTqRh9zJNDCVq//AC4t+njob3K/OGG4gDDIgSfLdoJLOGHcxta0i/QEaXAuKQqRmrxPMThauHlu1Fb0ZBeauYhHiGj4ckWFSJirzRQwh5XGjAXQgIDcbXJB7DWPXxO492JabO2Qq8OkqtpPS2r6zica5ixOLWJMR036RYiQLkY5gBZlHhO17i3y71Hq4jpIWepaYPZbwuI34u8WmutaGlwjij4XECWA5JQASNknUHVHt7w9d1uCK8pVZQz4GzHYOjiW4WtO10+fv18rotzgvtJwU1hKxw0n4ZrKhP6svuH6kH0qwhVjPRnKYjB1qD/uRt18PEl8UqsAykMp2IIIPyIrYRj3QEP525jyfo0RbqPYOU99cwusUZ7SsLm/wIGckeG8LGYnoo2i/q8kv+p/jm8kbaVPeeenzI4MHA7qsJCmafKgyjwQImv3X4VjAuDpd8t7FhbnsIpYnEKMW1FZvm+bfXLTqRNqWpwu9fnoSz/ZFO2IxQX8PVB/vFS/96r/AP4ZhL33F5+5D/kVOZs4DlfCxMHEQaQbSSs0zj9l5SxX6WqXTo06atCKXYjXKTlqzs1sMRQCgFAKAw4rCxyKVkRHU7q6hgfodKA4cnJeFH9SJMOe3QkaNR/6VzGfqpqPVwlGr98E/Xx1M41Jx0ZpS8rYtf6rGoR/v8KHY/vQyRj+7UCexMNJ5XXf7pm5Yuojl8ycu4wYWVnxUZsB4YoDECtwGzs8jnKFJPhy7EX1rH/hNChF1FdtZ59XYteR7/JnN2Z6hxRCQ4qJTmjUNkA1aNgOpDbzsBYfiRapsDiHhcS1J5N2fv8AklVodJTyJ7h51kRXQhkcBlYahgwuCPQiuyKsjXMPPuEwrNHdppl0McQDFT5OxIRD6E39K1zqxh9zJOHwdbEP+3G/p4le8089T42JoDDHFCxUt42kdgrBgCbKovYXFj3qLVxScWoovcHsSdOpGpUayelrkXqCdGASCrKxV0IZXU2ZGGzKex/7VlCbg7o04jDwrwcJrL060fFFhvf18/U15J3bZnTgqcFBaJJeB9rwzMeIizDTRhqp8j/8dvlWUZWfUaa1LpI5ZNZp8n8yfUeMPNmJ9ALjyPiBB89qynHdSNdCs6rafJZcnmmvI9wwhCTGWjJ3MbtET8yhF6KtOOjMamz8NU+6C9PQuTFcznD8Owpvmxc0EWQG7HMUW8jC921I0uCzEC4uSLKtXVKG8/n65s4WMN6VkcngnCjH97Kc07XuSQ2QMQWGbYsSAWYWuQALKqgcZi8U60nZ5X8X7LguHa2WdOmoolHKeEuDiW3lFoh+GIHQ/Nz4/lkB1Wuo2ZhP49HP7nm/wu71uQK9TflloiQ1YmgUAoBQCgFAKAUAoBQGLFYdZEZGF1dSrDzDAgj8qArnlxmXqQufHGxPzzMwc/8AOSb6Za4naFHo6nl4af8Aq4lrRlePz5rckHLfEFgZ4JGCxgNNEzGyqt/vEJOgysQw/VcAe7XQbIxfTUdyX3R9OHsQ8TT3ZXWjKQn6kkzSojF5neQrY3mzMWORPec+L3gMvmQNtlWcHfefHXl2vRdl78kWOFxn8bdcM8ldc/319zMyNcXH/wC+flUZqx1kJxnFSjoz7XhmeInvc9rkD6af43rKSsa6c3O74Xdu7L1ue6xNgoBQGAjK9+z6H9oDQ/UafQVn90ewjNdHWvwnr2rR96y7kbCws5CJ77kIvfVjYE+g3PoDWG8orelos2ZYmr0VKU/Dt4eZM+EYaHDkzTSSOc8kUObqSmGOFmTc5joAdTYKGsLXOauxNavirQXBJvRXur/Fx15W5CnCMMyUjDdeRYB7rDNKfKMH3fm58Pyzke7WOyMJ01Xfl9sfXgvz/k8xNTdjZasmoFdeVp9oBQCgFAKAUAoBQCgFAKAr7mCLoY/P8EuW/YffAJYeZEsUf/ONc9tij9V1xV++Ov8A6vyJuFll84/s0uZIosRFJGGVpofvVUMM6sgv81uCVuNRm7G1U+Fc6U4za+mWWmWfrbXuJVRKSa4o+S47BYJAfChkAYKAXml0Fid3c7eJj8zXsaWIxUra27kvwuxBbsdOPiV7isYJZ5XWMxq5DhCQSMw8RNtASwLWBOpOtXsaTp04xk7tZfO7IvNkzluyg+Duu/8Aab7zy+HleORolv0wpdthGHYKpJ8yToPQnYGttKnvXk9Ebsbi1StSg/rlkuq+V3r3ZGPDoQoBtp5bAdhrv861yabuiXRhKEFGVu7RdX74mSsTaKAUB4njzKR37HyI1B/O1ZRdnc1VqfSQcePDtWafiTf2acqJi42xU3VRQ2WHJI8TBluJJLoRcXuljpo+huKnUsLBxamr3OU2ptF1pKEMlHXt4+GniSHFcjzAlEeOaEszhsQzrJGznxr9yoEqHext3vm3EepsyLnvUpOOVuemmpXRxDSs1clfAeE9BDmfqTOQZHC5QSBYKq3OVANhc7k3JJNTcNh4Yen0cNDVObm7s6dbzAUAoBQCgFAKAUAoBQCgFARbn3hTyxK8SM7qHQhMudVcA51DEBisiRNbewNrnQw8bh3Wgt3VO/bzXejbSnuvMi/DMG87npxYuOWVSH6sLxR4bqWMrK0iL1GuNAC2ttlJNVNPZ2IlKNOokoRevF204/hddyTKvBK619Da529n8Yw6yYOP76EWYXLPiEG+ZjdnkG4uddV7i15OknG0Vaxpw9d053ej1K34Bw2TF4gQwC7MqksfdjW7Xd/QeW5NhUXonOyLyljYYaM6mraVlz18kWjzZwmHA8Ikhj+JogWPvSuZUzOx87A6bAAAaCpVVKFJpciswcp4jGwlJ3bkn4Z/gqqqk7gUAoBQCgLd9k2PD4MxfFBIw+YkPUB+V2Yfu1a4aW9TXUcVtij0eKlyln46+dybVvKsUAoBQCgFAKAUAoBQCgFAKAUAoBQCgNHh/B4IXmkijVHnYPIR8bAWv6dzYdyx3JNAV57XuLZnhwqn3PvZPmQVjH5Zzb9moeLnZKJf7Bw+9UlWeiyXa/16le1XnVCgFAKAUBN/ZHiiuMkj7SQliPWN1sf/AHG/lU3BvNo5z+oKa3YT45r8+X5LcqecyKAUAoBQCgFAKAUAoBQCgFAKAUAoBQCgPz3zTDNBipBjCBNIxfPskoJsGjJ7AADLutgPImtxFOe85PQ7DZOLw/QKmnZrVPjzfzQ5MF8xJv4lVgPwglgPzABrZjML/HhTT1au/HI17H2n/Oq4iUfsjJKPcs/Ez1BL0UAoDF1rnKgzt5DZf2m2X/H0qZhcDWxMrQWXPgU209u4TARbqSvLglr+ifezbjeDwUc/2iUDEPILkRSMcgjTKoyKfCGLm3qatpYJ0ZOnBN24242OMltZ41KvWkle9lfRXdiVt7ScB2advlhpx/mQV6sNWekH4GmWMw61mvFHNxntg4fGwRhiLn/dqLDzILg+u16wnSnB2krGynWp1I70HdHfg574a6qwxuGswBAMqqwv5qTmU+hF61NpG6zPsvPPDltfGQC+3jGvy868U4vRizO3hMUkqLJG6vGwurKQysD3BGhFZHhmoBQCgFAKAUAoBQCgFAKAUAoCovaQ4kxzggEJHGliLj4n2/fq82XBOnJtcfRfs5vbVSSqxSei9X+iJYjAq7Zszq1gPC3le2hBHepGJ2dQxMt6oszTgNt4zAw3KErJu+hg/ow9ppPqIz/0VCewcM+L8S2j/We0lq0+4f0Yf/Gk+gjH/RXi2BhlxfiJf1ntJ6NLuPY4VH8Wd/2nNv4RZT+VS6WysLTzUL9uZW4n+odo4hWnVdurI2smVbRhRbYbKPoKnOO7G0Evx5FSpKU71G+vn5iCPKtr3OpJ8yTcn0+VIR3Y2FWe/K9rcuxaHQ4Pwp8S5AJSJD9443J36afrWsSewI7nTmv6g28sEuho51H/AOv7L3Y2x/5P96r9nDr/AETnA8PihQJGiqo7AfmSTqSfM6mvmtWtUqyc5ybbO4jCMFuxVkac2KklZo8OciqSrz2BykbpEDozjuxuqnSzEEDZGEaaUqmbei/L5Lq1fUrM8bbyicvhUKLDO+JjNiMru6yGV73vFeQlnsxABWykkBRpUrENupCNGXhay68rJdd81xZrikk95E19nsTjBqz7yHOPW6qGYW0szh3v3zX711OEg4UUn1+F3ZeFivqO8rkmqSaxQCgFAKAUAoBQCgFAKAUAoCoPaBEVx8t/jWNx8sgT/FGq+2VJOm49f4/RzO24NVoy4NejfuR6rQpTntxG+YBZBlJXMArWI/UBLf3dqiPE710k8sr5PyvfyJ8cHu7spSTuk7Nta/8Ada3me8HjLmzFTe+V10DEbqVOqOPL/sPaNe7tJ35Nceprg+oxxGGUVvRTVtU9V1p8V1/5N2pJCMWHlzC9rKfdP4h+L0H+lYU576vw4dfWbatPo3u3z49T5e/gfMXNkQsN+w8ydAPzIrytU6ODl86hRp9JNRenHsWb8jBg+NYiFAis4UbDrLqWOtguHBJLHzJJNcNX2R0s3VqtNvV2f/6Ovo7YhFKnSg+pZEwPAsaUgM87xvMSTCJZeoka6sxYOoU2yr7psXAqtxeFo4Sk6mTfBbqzfn2lxSqTqNLTnmSeCFUUKgCoosANAAK5qUnJ3ebZPSsrI5vCsEeIz3P/APDCfpO9v5rY/wAJ75/B0my9n7q35rP5l3cevLg7wMRWvkixwLVfkM+0AoBQCgFAKAUAoBQCgFAKAUBAPa0sRTD3H6RnORgbFYxYygj4lPgW3YkHtU7Z6m663Xbn2FdtWUI4Z7yvy7eZX1dIcgYZ8JG+rIrHzKgn8961To055yin3G6niKtNWhJrvy8DWxGDVRnW4KeI3JOZRc2bubC9j2+VxWmdCMVvx1XmuT/HLsJFLFSm3TnpLLRZN5XXbxXHtsyVYfkHH4hLskUC31jle7uPI9LMqrt3JOu3eur7TU8oxy4349XZ6lthtjuF5Sl9XC3Drz4+mpkk5F4kv9nh3H6mIa/5PGo/nWcdrLjDz/RqnsJ/6Z+K/Zo/7F8QmkWP7OYQDmaSR0MdgLaGNmLG5uFsL23G9a8VtCFWCUU9eJlh9kVISe/JWa4dpYXKvIWHwhEjEz4gf2jgAIba9JNk763La72qslNy1Lijh6dFWgvc1jievK8+6t4IvLpqTZh+212v3XJ5Vx22MV0tfcWkcu/j7dxc4anuwvzIrzXzDEJBheplUkDEOqNKY1IvlyICbkb6dwNmJXPZuB32qs8lw9/bx4WeVWUneMFd8bFpcIihjw8Yht0AgZTfQqRmzkne98xJ3uTXVpJKyKtkI5i9qkUeYYVOsRp1mOWG/wCpbxS/QAHs1a5VYp2WbJdPBzlHfllHm/wjoezbmnE40TDEpGHjyMDGGUESZ/CylmswyHYnf01yhLeNNWnuMmtZmoUAoBQCgFAKAUAoBQCgFAVP7TMVfG2JGWKJBr2Ls7N+Y6f5VdbKilGU32HPbbk5ShTXW/ngRGDECQ2iV5T/ALtGcafrAZR9TW/EbWwdD/mVEQaOysXV+2D78vUY9pocvUw0qhr5bmLW1r6ByRuN6i0NvYXEScaN5W6repvrbFrUIKVaSin2v0RoYriamNwyuhKsBmAI907lSQPrUqeNpzhKLurp69nUaaODlGrGUZKVmtHnryaXkfpDCYhZESRCCjqGUjYhhcEfSueOuMtAcbnDGzw4OaXDKrTIAQGBIC3GdsoIzELmbLfW30rx6ZGUUm1fQprEcxYqZ0GJxuIELsA5Q9MKu5FoFBsQMtze171X1MRV3W4a2y+MuauBpUoXSbfzkZOO80ySgrGTBhhpp4ZHGwuRrGvko12uR7tVmF2fCnnP6peS9+15epthQut6pkuXv7f4I6kbEWUdNNe3iN+9tl+tz8qsW1xzZIjGTVofSuzP9d932Hc4jzLipMOIJZv0dVVcixqmZVsArZRdht4Ra+2u1bXXnLJEaOAo0nvyd7czl4eEk53Gvwr+D1Pm3+Gw7k+JKKsjXUqOpK704L5x9PW2PZHhrQTS/jlyj1Eagf5i4+lSqS+krMTK8yeVtI4oBQCgFAKAUAoBQCgFAKArb2gez2XFYg4mBomYhQ0UpKgFRYNGwDAG1tCPr2rOM7ZNXI2Iw8qv2ycX6/k0+VcM0YjjcWdFnVgDcAjEsCARvtXG7Wd69R/9y/2lxgoblKEXwRi5y4XPiHgjw8Zke0rEZkWyjpAsS5AtcjbXWpv9OzUak31L1Im2MPKvSjGLtn+DV4b7McbIR1nhgTuQxmk9QFACg+uY/I11Trvgikp7Kis5yv2FtcLwCQQxwx36cSKi3NzZQALnz0qOW5tUBFvaDzEmFwzICPtE6ska7kXFjIR2Vb39TYbmsKk1CNzfh6DrTUV39hSwFqrDqj4yA2uL21HofOlzFxTs3wPRNDIx4dMxDn3R7g/6z6+XkPnpvjHdXWVdar0r6lp7+x2OCcImxcvSgGxHUkI8EI82PdrbJudNhcjZCDkRatZQXWXlwrh6YeGOGMWSNQovqTbck9yTck9yTUsrW7u5t0PBQCgFAKAUAoBQCgFAKAUAoCuMMbYiUnQBsVr5fpclcftT/nT/APkv9qLPD/auz8nZ4Mb42Py6E/8Anw1S9g/fU7F+TXjNES6ulIAoDncw8WTCYaXEOCViW9hux2VRfuWIH1oepXdkULjsZJPK80zZpZDdj2UDZEHZF2A+ZNySTWVKjm7s6jDYeNCG6teJryyKouxCjzJAH86wSvob5SUVduxucP4XiJ/6jDzSjswTKh+UkmVD/FW2NCb4EOpj6EON+z5YkMHsxx0tuo2HiW+oLtIx9CFULa/YNrW+GHtm2V+I2l0i3YrIk3DPZdELHEzyTeaIOhGf4SZP79blSiiFLETl1E4wGBihQRwxpHGuyooUD6Dv61sNBsUAoBQCgFAKAUAoBQCgFAKAUAoCo+IJGcbJDMhLqZyscikRSNLO8kBJPhe65reof4l05zaEKtOpOayTad1ra1nbj293AnUXGSS5eptcI4GFHUUPhZhmCmFumACQbmEM0W4GhBvYXqE9o1KNT+1LeWWufdeyZt6CMlmib8scXaZWjmy/aYbB8ugdWvkmUHUK1jp2ZXFza56fCYmOIpKpHv6mQKlNwlZnbqSazV4nw+LERPDMgeKQWZTsR9NR53G1ARRfZdw8fDPby+0zW/MNf+dYdFDkb/5Va1t5+J2uFco4HDkGLDRBx8bDO/8AzHu386ySS0NUpSlnJ3O3XpiKAUAoBQCgFAKAUAoBQCgFAKAUAoBQCgOFzXy3HjI7GyzKDkkttexKtYglCQNLgghWBDKCNdWlGpGz/wAfP0ZRk4shnB+JyJIcLigVnU2Vj/aCxIBNgC1gSCLBwCwAIdU5HH4F0W5RWXHq611ejyfBuyo1lJWfz55nVxDvE6YiMFniuGQbyxm2dPVtAy/rKBoCa82XjP49W0vtlr+GMRS345ao3IPaXwxiB12APxNBOifMuyAAeprsd+N7XIDo1Er7rt2MlscgYBlIKkAgg3BB2II3FZGo9UAoBQCgFAKAUAoBQCgFAKAUAoBQCgFAKAUAoBQEe5w5ZTGR7hZk1STUW1BysRrluAbjVSAw1FaqtJVI2fz5xXEyjJxZCeUuZBOojdvvRs23UAF9RpZwNdNCPENLheQx2CdGV0svT9emj5uzpVd7JkY5t4J9nxXUQWhnzEgHRX0LC3r7wPqw8qs8Biumobkvuj5r9aeBIwqca2WjRZXsz49h3wsOGWQDERJYxMCjAAk+AH31AIF1uPlV9TknFZlTiYShUd1bNk0rM0CgFAKAUAoBQCgFAKAUAoBQCgFAKAUAoBQCgFAV/wC1fjOIhEEcEpiEolLsoQscnTAXxqQB4zsL6DWtNao4K6JmCw8a83GXIqOLCMpBWWQEWsRkBGU3XZdwf9fM1DnUU1aUUy1Wzqa/1Py9jenxEkjBpZXlYCwLEeEHfKqgKL6bDWw8q0Qpwpq0IpL5zzJNKhGm7rN9ZjI1DAlWUhlcGzIw2ZT2IrZGTi7ozq0o1I7slkX3yljpJ8HBLMLSOgLaWDeTgdgws1u16tE7q5yk0lJpO5169MRQCgFAKAUAoBQCgFAKAUAoBQCgFAKAUAoDi8c5qwmEOWeYK+XNkAZ2trYkKDa9iBe1yK8bSPVFvQp7mfmY8QlEwXJEq5YkJBYAm7M5FxmJA0BNgB61BxE96VuRf7Ow/Rw33qzk1oLEUBJ+QuVvtsueVf0SI+K+0zj+yHmo0LfRdbtaVh6V/qZU7Rxdl0Ue/wBi6QKmFIfaAUAoBQCgFAKAUAoBQCgFAKAUAoBQCgFAKApDngn+kMVffOlvl0YrW9P/ALqLV+4scNbcI3NhNcyHK/fTRv2h3+e/rWt55MkRcoO8Hb0fb8uYhPY2cZT2O6t8m/0NjWuVNrNZk6nioyylk/LuZ2OXuCyYycQRkrpmkktfpJf3vLMdlB3Nzspr2jS331GGMxSoRsvuenuXtwzARwRJDEuWOMBVG/1JOpJOpJ1JJNWJzjbbuzaoeCgFAKAUAoBQCgFAKAUAoBQCgFAKAUAoBQCgIF7UeAxNH9rBZZkshykWkXWwcEG9rmxFjr5VjKClqbKdWUNCokxbFrX/AJVh0MTb/KmTvlrkuLFD7yWcA7qvSAPobxk/zr1UooxeIm1Ysnlzl3D4KMx4dMqk3YlizMbWuzMbnTtsO1ZpJaGlyb1OtXp4KAUAoBQCgFAKAUAoD//Z"/>
          <p:cNvSpPr>
            <a:spLocks noChangeAspect="1" noChangeArrowheads="1"/>
          </p:cNvSpPr>
          <p:nvPr/>
        </p:nvSpPr>
        <p:spPr bwMode="auto">
          <a:xfrm>
            <a:off x="1095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xMTEhUUExQUFhIVGBgYGBYYFRgWGBQcGBgXHhoXFxgYHSggGBwqHRwYIT0iJSkrMi4uIB8zODMsNygvLisBCgoKDg0OGxAQGzYkICQsLDYwNDQsLC8sLDIuLC8sLCwsLCwsNCwvNC8sLCwsNCwsLywvLDQsLCwsLCwsLCwsLP/AABEIAPwAyAMBEQACEQEDEQH/xAAcAAEAAgMBAQEAAAAAAAAAAAAABgcDBAUCAQj/xABHEAACAQIEBAMFBAYHBgcBAAABAgMAEQQSITEFBhNBIlFhBzJCcYEUI1KRJGJygpKhFTNDorGywRZjc5PC8VNUg6PR4fA0/8QAGwEBAAIDAQEAAAAAAAAAAAAAAAQFAgMGAQf/xAA7EQACAQIDBAkEAQMCBgMAAAAAAQIDEQQhMQUSQVETYXGBkaGx0fAiMsHhFAYj8UKyFTNSYoKicpLS/9oADAMBAAIRAxEAPwC8aAUAoBQCgFAKAwY3GRwo0krpHGvvO7BVXW2pOg1tQHpcQhIUMpYrmAuLlfxAeW2tAZaAUAoBQCgFAKAUAoBQCgFAKAUAoBQCgFAKAUAoBQEF5/5+XBhEw0uGkxHWEckLMXZFKtclUa6HNlGvnWM5bsWzbQpdLUjC9ruxVHEsRJiHmeV3UTSCR4klcxG2UqCjaGxG9qr54qTf06HU4bYtKMV0uck75aNcmmY8JnhdZIZJIpUGVHVrlEN7xqGuAmpOW1gTca1jHE1EzfV2PhpppK13fL0XUWz7LuanxMZwswYz4eNbys2brKWdVY981lF77m9WFKopxujlcbhJ4apuS7uy5PK2EQUAoBQCgFAKAUAoBQCgFAKAUAoBQCgFAKAUB5e9ja17aX2v2vQH5y4tNNJjsU+I6az5wrxxgFFygBSGBOfwganXzAtYV+LeaVjqNgxW7KSlfmraddzHUM6EUBJfZihPFI7ZtIZict7boFElvh1a1/itU7B8Tmv6gt/b559v+C7qnHNigFAKA4fMnM8OEADBpJn1WJLZiO7MSQEUeZPoLnSsJzjBXZnTpym7RPvLHMkeMVrK0csZAeJrEre+VgVNmU2NiPIg2IIpCamroVKcoO0jt1mYCgFAKAUAoBQCgFAKAUAoBQCgPE0QZSrC6sCCPMEWIoD8/wDNHAXwWIe2GeDBu+SAGRJVJ1NwQ2dbgE5SDYDfyhYmlf6kjodjY5RfQzk89FbLx1/BzxUA6jU8s2oADMx2VVLs1vwqoJNZwhKbtFGiviaVCO9Udi4fZnys+EiaaY/pGJWMslrdFVzFY/VhnNz57DTW1pU1TjY4fG4qWJquo1bguwmlbCKcbHc14GFssuMwyN+FpkDfw3vQGsvPfDf/ADuGHzkUD8zXm8jN05LNo43MHPYN48CVc7NiD4o1/wCEP7VvX3R+tYrWmrXUMlmzdRw0qmbyRCHdVOZ3JeRgC7nM0jHa7Hf0Gw2FhpVfKUpu7LOMYU1ZZEh5Fktjlsd45EYX7eBhcfu/zPnUjCN7zRFxyW6n1lo1PK0UAoBQCgFAKAUAoBQCgFAKAUAoDn8V4JhsTl+0QRTZL5eoivlva9sw0vYflQH554vwqOOedY3dUjmmAsQoADuCAoAUDftoLVXVqv8AcasmdZs/BKWFhNzcdXk7K13w0zXHUsHkLBYjD4cS4fhamdlsZpZxD1o7koUBzsrkWLXCAmzd7CdTvuq6szm8S49LJQleN3b58vqZuKe1kdL9HgKy2OdpiOnCVJBtkP32ovcFVI+LtWupXjF2WbJWF2XVrx35fTDm/wAfEjDgeDzYiI47jM8owqjOuGJMaONLGWJLaE2AjILG4udctZx3rXmR6/Q725QTfW9X2Lh6kN5i4312zlEgw0esUChVSMbZnC6NIR32Gy9y0KrWdR7kNPU6PAbPp4SHT1/u/wBv7/wuvd4ByZi8WodoAsR1Xrs0a27N0wC7n0YKvz3rxKMOOZW43abxDtb6eX5fPs0XXqdTiPDZsNIIphH4lzRvGTlcAgMLMLqykrpqLMLHcDXKKtdGFCv0mTVjocscJXFNiVJFo4CttLh5gcrDuCoQ/wAXpUnCwum2R8bUs1FdpIeQOXEEcOMkjKYqRWJvocklsiuPMIq/Is47mpNKnuRSIlWpvybJrWw1CgFAKAUAoBQCgFAKAUAoBQCgFAKApz2fctjGzviZRfDJIzAHaaQsWsfNFuCfNrDswqLSpXm5vm7F3jcbu4enhoP/AEre8NPf/J0faVzeXZ8Hh2IQeGeQH3j3gU/5j+7+KzEV9xbq1PNk7N6d9LUX0rzft/jma3sz5TE7DFTL9xG33KEaSOp/rCPwqRYDuwJ+EXxw1Gy33qbdsY/fl/Hp/atet8uxevYaPtE5l+1z9KM/o0DEC20sguGc+arqo/eOtxbDFVr/AELvJGxcBZfyJ/8Aj7+37Nv2ecFXqpPNHm8BljzWywx6hZ2B3dyGyjsqsxIJAqM/pVlr8y9yFtTH/wAie5D7F5vn7eJLuWec0xszxxQzCNFzdVgoU6jKLAkqWBzAGxsDcCvXDdV7lZKLjqcf2kzfpGHVVLyCOQBF952leIIo+ZjbU6CxJ0BrNK8bG7DSUXKT4I3cLhY+Grh5ZJFUksmIfYSGUZhYbsRIqIvcKSO5rZhqn9xx4exoqty+pk0wWKWWNZE91hcbH+YJB+YJB7E1YGkz0AoBQCgFAKAUAoBQCgFAKAUAoBQHxzYE0BX3FuNrw/hWFigss8sKLHb4PApkmN9yC3fdmW/etVWoqcbkzBYSWKrKC04vkiu+AcIbFTx4dCRnJzte5VBrI9z37XPxMt6r6MHVnn3nV7QxCweGtDJ6R6v8ItL2gcXXA4NMPh7I8o6UQXTpRqAHceVlsoP4mWrCtU6ONzlcBhXiq6hw1fZ+9Ct+T+AjF4hYiPuEAeXyyDRY/wB46fsh/Kqq9k5fLnSbWxPQ0VShk5eS+ZFyvw1Czsb/AHkSxMBoMql7WtsfG1aYyehyliJS8Slw0UcHDcGBC0hiTEzSBYi+ozkaySZmBUO1gzWsSGW89UG1vzZi5XZ3uD8DIdcTiQGxnSWItnzqqqW1U5EGZsxJIUbkCwrCUsrLQ9RyOZuDpJHJjyuebCy50zDOFiw7r1I1XYFsjtcC5JAvbSpmHglTTMJPMnitcXGxqQYn2gFAKAUAoBQCgFAKAUAoBQCgFAKA8yC4I9KA/O+P4k+IZXcFcsccSId0WNQLH1LZmPzt2qrxNTenbkdpsfCqjh1LjLPu4fOssf2Q8JtFLimGsrGNPRIzZiPnJmH7i1LwsN2F+ZRbaxHS4jcWkcu/j7dxCOcOM/a8ZJKDeNfu4vLIhPiH7TZmv5FfKouKqb07ci72Nheiob71ln3cPfvLC9mHDBHgll3fE/ek/qbRj5ZfF82atFRW+nkc9jsR09eU+Gi7F8v3kh45OY8NO6+8kUjD5hCR/OvIQvJIiM0ea5oMNgHjYlQsJ6eVGkKdFQVkyoCQqEIcx0Gmuoq6avkaTq4fEiSNHGzqrD94A/61UTyyNyIhztxn7LgMQfvMgnaNzGQHAmjLqQW2HUdAfTNVjhnekjXJZmPljmjEnA4dEgPVWJVeacGOPwC2YJ78hIANrKNfeqHidq0KOX3PkvfT5oboYecupHY5NE8rviZZ5JImGSMEBI31u0kcajRNAFYkkjMblSpqThZVpx36qtfRcl19fzma6iinaJK6lGsUAoBQCgFAKAUAoBQCgFAKAUAoClufuU58NLLPFH1MNI+YFSLxPK1sjKTcqZG0K3tmsQLXMKthnKW9E6HZ22I0qSpVVpo/w/QmnNU/9HcKWGM/eFEw6HYlivjk+YUSP86k1JKnC64FThaLxWIUXxd36sqARXyoNMxCadgdDb5Lc/SqqGtzs8ZPo6Dt2Lvy8i8+TLfYMIBoBBELeVkAtWyecmcO1ZmXmRj9nkRY5JWlVogqZbjOrDMxYhVUeZP5nSkEr3PGQL2icI4rjUjMUPScRvFIqYpCsqSZCVNwvxKNNiCam/yafMxUWSziEkmHwkMSOEktDD1LBsnhALAHQmykC9xmK6HY1NaruqU7XtmboRu0iLoMMsxZRJjMaNCwtNKptsW0jw4/gFVreLxEc/ph4L3fmSl0VPTN+ZvYzh7PG8mOIWBVJOHjJIYf72QWMhOngUAX08elbKNKFKSVPOXN/hfl59hjKTkvq0Jty7h3jwsCSkmRYkDXNzcKLgnue1+9dWtMyuOjXoFAKAUAoBQCgFAKAUAoBQCgFAKA1OLYPrQyRg5WZTlb8Lbq30YA/SgKf9oHMH2qaJbZRDHZ0v7kz/1qN6plVb+rVAxk9InTbAw9lKs+xer/AAR/hQDTA6WVWb66KP5FqjRVkybtKonuRXW/DL8stvkOdjgo7g2u+Q7ZkzsUYemUix7gX2NYVJWlY5eaTk7czoce45FhIWmmJyjQBRmZzr4VXubAn0AJNgCaQvN2Rg1Yj+B9o2CdA0jNEx+Bo5GYDtcohF/QE/OspUZ3yz70ZJPl5GHFc54PE/o6QzYsyXHS+zkK4GpucRkSw3uT5d7Vh0U4/U2l3+x61zRsQ8LlkUJKseHwq2thYPjA2EsgCjLt92gAOxZgSKjzrRWazfN/hfl+Bkot6nSwODOKlVyf0WF8wFr9eVDof+HG2vq4GwTxT9n4Vx/uy14e5qrVL/SiWVakcUAoDX4jK6RSNGueRUYon42Ckqv1NhQEU4dzFiFCSSvDPA+Ql40aIoHt94t3cOuoNtCBc3Y6Gkw22N+t0VSG627d/JkqeGtHeTuTMmrsinxWB2IPyoD7QCgFAKAUAoDg80Y6RenDE3TaUOzSAAsqJkBCX0DkuupBsM2l7VA2ji3hqO/FXbdvX2N1CmqkrM1OTo2WWdepK8YEZtLK8pDt1MxUyEsAVyaXtfYDWtWysRWr0nOq755GWIhGErRJTVoRxQEA4/y7g5MdNNMilUijd1Y/dsx6gMki7NZUUa6abXFVe0KsoSioavjx7ibQqT6Nw3vp5cDm8P4bw/GO+XAtD02Ul+isKTix8ByHxLr4o2AOwYaWqLKrVpJXne/Xe3zn4HkUnorE2D1F3zLdNPieCimVhIoN45EzHdVkFnse2gH5VnGq4vI8cSmXwcyv0THI8uwyIWEvlIjDwlGFjmvYX1IsamvPNPL07S7w9bBqkpzzlbNdfUvz4licr8FTAxPNiHQSsPvHLAJCo16asbC3ct3PoBaFWrOo1CGnqVVSSlJy0XodjDYaXG6ASQ4T4nN45cQPwxDRo0O2c2Yj3QLh6n4TZ9nv1fD39iLUrcIktw8CoioihUQBVVQAqgCwUAaAAaWq2IxkoBQCgIrxvjUzySQYc9MJ4ZMQRdgxAOSFSLFgpF3a4B0sxvar2htOOG+iKvLyXb7EijQdTN6HD4nAI8METwonTF9TlRXTMSbG9luTodL1y9KrN1uk1lm126rzJ1SNqdkaj4yKU6ydYnYphpsSw+U0xaNfyApVqY6pnUb/APKoor/6xs/AjRguC8vyecJxqaB3SBJIs2UskmFlxLFrHx5oXWGO4KjKrHYbbVaYDFVMNR3W4yu/+qyXVZ/U+1rxPJUd55+nxEj5e5qmeZYcTHlDg5Jek8Slxa0ZUs4BIzEHN8Nu4q5wmPjXe7kn1O/4RpqUXDMmFTzSKAUBHJucobnoxz4gD4ooxkP7MkjKj/NSaiVcdh6TtOaT8fQ2RpTlojB/ti1j+g4sNbw5uhlJ7BmSVso9bG1antXCWvv+T9jL+PU5HJxRxs0kTyy4bJG5YokEitlZWUp1GlNxqD7ouVG21UmM2rDE0nTcLcnfj4Eulh3CSlcyYjBkuJY5JIZgMvUQjVb3yujArIt7+8NLmxFzULCY+rhn9Gj4PQ21KMampJOWuJSTIwmCiaJsrFQQj3UMsigklQQdiTYhhcixPX4TFRxNJVI5fhlbUpuErM7FSTWcTj/AzMRJE4jmVSt2XPHKh16cqXFxe5BBBBJ7Eg6K+HhWjaXc+RnCbi8ji4Xl3GiR2H2aHqWzusk0wOurLAwRFc/iufXNURbNWSlK6XUr+Js6fkjZ4hyzDDE0iy4tZQurJOS0zk6fdyXhzsxA9wDUDQbS5Yai1ZxRrVSXMjWMm4hh5FTEYrDRLILxGWMSFiDYozp0Uz2sbKPPe1VeOoQoJShByXGz08mSKM3PJuxyf6Dk60MacRiw5mfwpFGRCXUZ1tA87JfMAbAAE7g1jga0cTNwlDRat3fK17I9rQ6NXTO/w7hK4DFB+KYuHELIpeGfEWi6DxlQURGYxgsHuCtj4T9LmnSp0/sjYiym3qWBgsdFMueGRJEPxI6uv5qSK2GJsUAoBQCgK44hxQfbikRQwzSMC7HeWOMiRIR8YuqXOwYSDU7c1telSlOU433klflrld9n4J+GlJJJ6M+Jy7AdZl+0PuXm+8JPmFPhQeigCql4uqvse6uSy89X2tsk9HHjmZlweFwwaUJBALWZwqRi29i2mlYOrWrWg25dV2z3djHPQ18Rh2xhHRhxMii/i6smEgPcFnurSj9hXFWmD2ZitWlG/NJvuTvbyI9SvT7Tscvck9GZMRK6Z4yxVI1YqMyFTmklLM+51GTtpV/hsIqOe82+5LwRDnV3uBMqlmoUBq8UjdoZFjbJIUYI1s2ViDY2760YKVwEUZCRnD4RXyi0eJxmIMtrbZJoQfTTSuZrqpSbcpTXZCKXlInwcZaJeL9iacGwYiiA6SREklkRi6A7XDEC9wB2FU1epvzvvOXW8mSoKy0sYDy9CSS/VkJ/HPMw+i58o+grZ/LqJWjZdkV62uedHHj6s94bgyxNmhkkQEEFC7SRkkaNlkJykHXwkX1v6YzxDmrTSfXZJ+WvfcKFnkdX2d44uknUCiaQrN4SSrIyhUKX7DIbj1B+IV1mzOijSdOn/pbvfW/zLuK6vvOV3xJfViaBQHl3ABJIAAuSdAAO5NAQfm7nvBiJkhlWeYMjosX3iZonVwryL4FBKgHxXtewNYTqRh9zJNDCVq//AC4t+njob3K/OGG4gDDIgSfLdoJLOGHcxta0i/QEaXAuKQqRmrxPMThauHlu1Fb0ZBeauYhHiGj4ckWFSJirzRQwh5XGjAXQgIDcbXJB7DWPXxO492JabO2Qq8OkqtpPS2r6zica5ixOLWJMR036RYiQLkY5gBZlHhO17i3y71Hq4jpIWepaYPZbwuI34u8WmutaGlwjij4XECWA5JQASNknUHVHt7w9d1uCK8pVZQz4GzHYOjiW4WtO10+fv18rotzgvtJwU1hKxw0n4ZrKhP6svuH6kH0qwhVjPRnKYjB1qD/uRt18PEl8UqsAykMp2IIIPyIrYRj3QEP525jyfo0RbqPYOU99cwusUZ7SsLm/wIGckeG8LGYnoo2i/q8kv+p/jm8kbaVPeeenzI4MHA7qsJCmafKgyjwQImv3X4VjAuDpd8t7FhbnsIpYnEKMW1FZvm+bfXLTqRNqWpwu9fnoSz/ZFO2IxQX8PVB/vFS/96r/AP4ZhL33F5+5D/kVOZs4DlfCxMHEQaQbSSs0zj9l5SxX6WqXTo06atCKXYjXKTlqzs1sMRQCgFAKAw4rCxyKVkRHU7q6hgfodKA4cnJeFH9SJMOe3QkaNR/6VzGfqpqPVwlGr98E/Xx1M41Jx0ZpS8rYtf6rGoR/v8KHY/vQyRj+7UCexMNJ5XXf7pm5Yuojl8ycu4wYWVnxUZsB4YoDECtwGzs8jnKFJPhy7EX1rH/hNChF1FdtZ59XYteR7/JnN2Z6hxRCQ4qJTmjUNkA1aNgOpDbzsBYfiRapsDiHhcS1J5N2fv8AklVodJTyJ7h51kRXQhkcBlYahgwuCPQiuyKsjXMPPuEwrNHdppl0McQDFT5OxIRD6E39K1zqxh9zJOHwdbEP+3G/p4le8089T42JoDDHFCxUt42kdgrBgCbKovYXFj3qLVxScWoovcHsSdOpGpUayelrkXqCdGASCrKxV0IZXU2ZGGzKex/7VlCbg7o04jDwrwcJrL060fFFhvf18/U15J3bZnTgqcFBaJJeB9rwzMeIizDTRhqp8j/8dvlWUZWfUaa1LpI5ZNZp8n8yfUeMPNmJ9ALjyPiBB89qynHdSNdCs6rafJZcnmmvI9wwhCTGWjJ3MbtET8yhF6KtOOjMamz8NU+6C9PQuTFcznD8Owpvmxc0EWQG7HMUW8jC921I0uCzEC4uSLKtXVKG8/n65s4WMN6VkcngnCjH97Kc07XuSQ2QMQWGbYsSAWYWuQALKqgcZi8U60nZ5X8X7LguHa2WdOmoolHKeEuDiW3lFoh+GIHQ/Nz4/lkB1Wuo2ZhP49HP7nm/wu71uQK9TflloiQ1YmgUAoBQCgFAKAUAoBQGLFYdZEZGF1dSrDzDAgj8qArnlxmXqQufHGxPzzMwc/8AOSb6Za4naFHo6nl4af8Aq4lrRlePz5rckHLfEFgZ4JGCxgNNEzGyqt/vEJOgysQw/VcAe7XQbIxfTUdyX3R9OHsQ8TT3ZXWjKQn6kkzSojF5neQrY3mzMWORPec+L3gMvmQNtlWcHfefHXl2vRdl78kWOFxn8bdcM8ldc/319zMyNcXH/wC+flUZqx1kJxnFSjoz7XhmeInvc9rkD6af43rKSsa6c3O74Xdu7L1ue6xNgoBQGAjK9+z6H9oDQ/UafQVn90ewjNdHWvwnr2rR96y7kbCws5CJ77kIvfVjYE+g3PoDWG8orelos2ZYmr0VKU/Dt4eZM+EYaHDkzTSSOc8kUObqSmGOFmTc5joAdTYKGsLXOauxNavirQXBJvRXur/Fx15W5CnCMMyUjDdeRYB7rDNKfKMH3fm58Pyzke7WOyMJ01Xfl9sfXgvz/k8xNTdjZasmoFdeVp9oBQCgFAKAUAoBQCgFAKAr7mCLoY/P8EuW/YffAJYeZEsUf/ONc9tij9V1xV++Ov8A6vyJuFll84/s0uZIosRFJGGVpofvVUMM6sgv81uCVuNRm7G1U+Fc6U4za+mWWmWfrbXuJVRKSa4o+S47BYJAfChkAYKAXml0Fid3c7eJj8zXsaWIxUra27kvwuxBbsdOPiV7isYJZ5XWMxq5DhCQSMw8RNtASwLWBOpOtXsaTp04xk7tZfO7IvNkzluyg+Duu/8Aab7zy+HleORolv0wpdthGHYKpJ8yToPQnYGttKnvXk9Ebsbi1StSg/rlkuq+V3r3ZGPDoQoBtp5bAdhrv861yabuiXRhKEFGVu7RdX74mSsTaKAUB4njzKR37HyI1B/O1ZRdnc1VqfSQcePDtWafiTf2acqJi42xU3VRQ2WHJI8TBluJJLoRcXuljpo+huKnUsLBxamr3OU2ptF1pKEMlHXt4+GniSHFcjzAlEeOaEszhsQzrJGznxr9yoEqHext3vm3EepsyLnvUpOOVuemmpXRxDSs1clfAeE9BDmfqTOQZHC5QSBYKq3OVANhc7k3JJNTcNh4Yen0cNDVObm7s6dbzAUAoBQCgFAKAUAoBQCgFARbn3hTyxK8SM7qHQhMudVcA51DEBisiRNbewNrnQw8bh3Wgt3VO/bzXejbSnuvMi/DMG87npxYuOWVSH6sLxR4bqWMrK0iL1GuNAC2ttlJNVNPZ2IlKNOokoRevF204/hddyTKvBK619Da529n8Yw6yYOP76EWYXLPiEG+ZjdnkG4uddV7i15OknG0Vaxpw9d053ej1K34Bw2TF4gQwC7MqksfdjW7Xd/QeW5NhUXonOyLyljYYaM6mraVlz18kWjzZwmHA8Ikhj+JogWPvSuZUzOx87A6bAAAaCpVVKFJpciswcp4jGwlJ3bkn4Z/gqqqk7gUAoBQCgLd9k2PD4MxfFBIw+YkPUB+V2Yfu1a4aW9TXUcVtij0eKlyln46+dybVvKsUAoBQCgFAKAUAoBQCgFAKAUAoBQCgNHh/B4IXmkijVHnYPIR8bAWv6dzYdyx3JNAV57XuLZnhwqn3PvZPmQVjH5Zzb9moeLnZKJf7Bw+9UlWeiyXa/16le1XnVCgFAKAUBN/ZHiiuMkj7SQliPWN1sf/AHG/lU3BvNo5z+oKa3YT45r8+X5LcqecyKAUAoBQCgFAKAUAoBQCgFAKAUAoBQCgPz3zTDNBipBjCBNIxfPskoJsGjJ7AADLutgPImtxFOe85PQ7DZOLw/QKmnZrVPjzfzQ5MF8xJv4lVgPwglgPzABrZjML/HhTT1au/HI17H2n/Oq4iUfsjJKPcs/Ez1BL0UAoDF1rnKgzt5DZf2m2X/H0qZhcDWxMrQWXPgU209u4TARbqSvLglr+ifezbjeDwUc/2iUDEPILkRSMcgjTKoyKfCGLm3qatpYJ0ZOnBN24242OMltZ41KvWkle9lfRXdiVt7ScB2advlhpx/mQV6sNWekH4GmWMw61mvFHNxntg4fGwRhiLn/dqLDzILg+u16wnSnB2krGynWp1I70HdHfg574a6qwxuGswBAMqqwv5qTmU+hF61NpG6zPsvPPDltfGQC+3jGvy868U4vRizO3hMUkqLJG6vGwurKQysD3BGhFZHhmoBQCgFAKAUAoBQCgFAKAUAoCovaQ4kxzggEJHGliLj4n2/fq82XBOnJtcfRfs5vbVSSqxSei9X+iJYjAq7Zszq1gPC3le2hBHepGJ2dQxMt6oszTgNt4zAw3KErJu+hg/ow9ppPqIz/0VCewcM+L8S2j/We0lq0+4f0Yf/Gk+gjH/RXi2BhlxfiJf1ntJ6NLuPY4VH8Wd/2nNv4RZT+VS6WysLTzUL9uZW4n+odo4hWnVdurI2smVbRhRbYbKPoKnOO7G0Evx5FSpKU71G+vn5iCPKtr3OpJ8yTcn0+VIR3Y2FWe/K9rcuxaHQ4Pwp8S5AJSJD9443J36afrWsSewI7nTmv6g28sEuho51H/AOv7L3Y2x/5P96r9nDr/AETnA8PihQJGiqo7AfmSTqSfM6mvmtWtUqyc5ybbO4jCMFuxVkac2KklZo8OciqSrz2BykbpEDozjuxuqnSzEEDZGEaaUqmbei/L5Lq1fUrM8bbyicvhUKLDO+JjNiMru6yGV73vFeQlnsxABWykkBRpUrENupCNGXhay68rJdd81xZrikk95E19nsTjBqz7yHOPW6qGYW0szh3v3zX711OEg4UUn1+F3ZeFivqO8rkmqSaxQCgFAKAUAoBQCgFAKAUAoCoPaBEVx8t/jWNx8sgT/FGq+2VJOm49f4/RzO24NVoy4NejfuR6rQpTntxG+YBZBlJXMArWI/UBLf3dqiPE710k8sr5PyvfyJ8cHu7spSTuk7Nta/8Ada3me8HjLmzFTe+V10DEbqVOqOPL/sPaNe7tJ35Nceprg+oxxGGUVvRTVtU9V1p8V1/5N2pJCMWHlzC9rKfdP4h+L0H+lYU576vw4dfWbatPo3u3z49T5e/gfMXNkQsN+w8ydAPzIrytU6ODl86hRp9JNRenHsWb8jBg+NYiFAis4UbDrLqWOtguHBJLHzJJNcNX2R0s3VqtNvV2f/6Ovo7YhFKnSg+pZEwPAsaUgM87xvMSTCJZeoka6sxYOoU2yr7psXAqtxeFo4Sk6mTfBbqzfn2lxSqTqNLTnmSeCFUUKgCoosANAAK5qUnJ3ebZPSsrI5vCsEeIz3P/APDCfpO9v5rY/wAJ75/B0my9n7q35rP5l3cevLg7wMRWvkixwLVfkM+0AoBQCgFAKAUAoBQCgFAKAUBAPa0sRTD3H6RnORgbFYxYygj4lPgW3YkHtU7Z6m663Xbn2FdtWUI4Z7yvy7eZX1dIcgYZ8JG+rIrHzKgn8961To055yin3G6niKtNWhJrvy8DWxGDVRnW4KeI3JOZRc2bubC9j2+VxWmdCMVvx1XmuT/HLsJFLFSm3TnpLLRZN5XXbxXHtsyVYfkHH4hLskUC31jle7uPI9LMqrt3JOu3eur7TU8oxy4349XZ6lthtjuF5Sl9XC3Drz4+mpkk5F4kv9nh3H6mIa/5PGo/nWcdrLjDz/RqnsJ/6Z+K/Zo/7F8QmkWP7OYQDmaSR0MdgLaGNmLG5uFsL23G9a8VtCFWCUU9eJlh9kVISe/JWa4dpYXKvIWHwhEjEz4gf2jgAIba9JNk763La72qslNy1Lijh6dFWgvc1jievK8+6t4IvLpqTZh+212v3XJ5Vx22MV0tfcWkcu/j7dxc4anuwvzIrzXzDEJBheplUkDEOqNKY1IvlyICbkb6dwNmJXPZuB32qs8lw9/bx4WeVWUneMFd8bFpcIihjw8Yht0AgZTfQqRmzkne98xJ3uTXVpJKyKtkI5i9qkUeYYVOsRp1mOWG/wCpbxS/QAHs1a5VYp2WbJdPBzlHfllHm/wjoezbmnE40TDEpGHjyMDGGUESZ/CylmswyHYnf01yhLeNNWnuMmtZmoUAoBQCgFAKAUAoBQCgFAVP7TMVfG2JGWKJBr2Ls7N+Y6f5VdbKilGU32HPbbk5ShTXW/ngRGDECQ2iV5T/ALtGcafrAZR9TW/EbWwdD/mVEQaOysXV+2D78vUY9pocvUw0qhr5bmLW1r6ByRuN6i0NvYXEScaN5W6repvrbFrUIKVaSin2v0RoYriamNwyuhKsBmAI907lSQPrUqeNpzhKLurp69nUaaODlGrGUZKVmtHnryaXkfpDCYhZESRCCjqGUjYhhcEfSueOuMtAcbnDGzw4OaXDKrTIAQGBIC3GdsoIzELmbLfW30rx6ZGUUm1fQprEcxYqZ0GJxuIELsA5Q9MKu5FoFBsQMtze171X1MRV3W4a2y+MuauBpUoXSbfzkZOO80ySgrGTBhhpp4ZHGwuRrGvko12uR7tVmF2fCnnP6peS9+15epthQut6pkuXv7f4I6kbEWUdNNe3iN+9tl+tz8qsW1xzZIjGTVofSuzP9d932Hc4jzLipMOIJZv0dVVcixqmZVsArZRdht4Ra+2u1bXXnLJEaOAo0nvyd7czl4eEk53Gvwr+D1Pm3+Gw7k+JKKsjXUqOpK704L5x9PW2PZHhrQTS/jlyj1Eagf5i4+lSqS+krMTK8yeVtI4oBQCgFAKAUAoBQCgFAKArb2gez2XFYg4mBomYhQ0UpKgFRYNGwDAG1tCPr2rOM7ZNXI2Iw8qv2ycX6/k0+VcM0YjjcWdFnVgDcAjEsCARvtXG7Wd69R/9y/2lxgoblKEXwRi5y4XPiHgjw8Zke0rEZkWyjpAsS5AtcjbXWpv9OzUak31L1Im2MPKvSjGLtn+DV4b7McbIR1nhgTuQxmk9QFACg+uY/I11Trvgikp7Kis5yv2FtcLwCQQxwx36cSKi3NzZQALnz0qOW5tUBFvaDzEmFwzICPtE6ska7kXFjIR2Vb39TYbmsKk1CNzfh6DrTUV39hSwFqrDqj4yA2uL21HofOlzFxTs3wPRNDIx4dMxDn3R7g/6z6+XkPnpvjHdXWVdar0r6lp7+x2OCcImxcvSgGxHUkI8EI82PdrbJudNhcjZCDkRatZQXWXlwrh6YeGOGMWSNQovqTbck9yTck9yTUsrW7u5t0PBQCgFAKAUAoBQCgFAKAUAoCuMMbYiUnQBsVr5fpclcftT/nT/APkv9qLPD/auz8nZ4Mb42Py6E/8Anw1S9g/fU7F+TXjNES6ulIAoDncw8WTCYaXEOCViW9hux2VRfuWIH1oepXdkULjsZJPK80zZpZDdj2UDZEHZF2A+ZNySTWVKjm7s6jDYeNCG6teJryyKouxCjzJAH86wSvob5SUVduxucP4XiJ/6jDzSjswTKh+UkmVD/FW2NCb4EOpj6EON+z5YkMHsxx0tuo2HiW+oLtIx9CFULa/YNrW+GHtm2V+I2l0i3YrIk3DPZdELHEzyTeaIOhGf4SZP79blSiiFLETl1E4wGBihQRwxpHGuyooUD6Dv61sNBsUAoBQCgFAKAUAoBQCgFAKAUAoCo+IJGcbJDMhLqZyscikRSNLO8kBJPhe65reof4l05zaEKtOpOayTad1ra1nbj293AnUXGSS5eptcI4GFHUUPhZhmCmFumACQbmEM0W4GhBvYXqE9o1KNT+1LeWWufdeyZt6CMlmib8scXaZWjmy/aYbB8ugdWvkmUHUK1jp2ZXFza56fCYmOIpKpHv6mQKlNwlZnbqSazV4nw+LERPDMgeKQWZTsR9NR53G1ARRfZdw8fDPby+0zW/MNf+dYdFDkb/5Va1t5+J2uFco4HDkGLDRBx8bDO/8AzHu386ySS0NUpSlnJ3O3XpiKAUAoBQCgFAKAUAoBQCgFAKAUAoBQCgOFzXy3HjI7GyzKDkkttexKtYglCQNLgghWBDKCNdWlGpGz/wAfP0ZRk4shnB+JyJIcLigVnU2Vj/aCxIBNgC1gSCLBwCwAIdU5HH4F0W5RWXHq611ejyfBuyo1lJWfz55nVxDvE6YiMFniuGQbyxm2dPVtAy/rKBoCa82XjP49W0vtlr+GMRS345ao3IPaXwxiB12APxNBOifMuyAAeprsd+N7XIDo1Er7rt2MlscgYBlIKkAgg3BB2II3FZGo9UAoBQCgFAKAUAoBQCgFAKAUAoBQCgFAKAUAoBQEe5w5ZTGR7hZk1STUW1BysRrluAbjVSAw1FaqtJVI2fz5xXEyjJxZCeUuZBOojdvvRs23UAF9RpZwNdNCPENLheQx2CdGV0svT9emj5uzpVd7JkY5t4J9nxXUQWhnzEgHRX0LC3r7wPqw8qs8Biumobkvuj5r9aeBIwqca2WjRZXsz49h3wsOGWQDERJYxMCjAAk+AH31AIF1uPlV9TknFZlTiYShUd1bNk0rM0CgFAKAUAoBQCgFAKAUAoBQCgFAKAUAoBQCgFAV/wC1fjOIhEEcEpiEolLsoQscnTAXxqQB4zsL6DWtNao4K6JmCw8a83GXIqOLCMpBWWQEWsRkBGU3XZdwf9fM1DnUU1aUUy1Wzqa/1Py9jenxEkjBpZXlYCwLEeEHfKqgKL6bDWw8q0Qpwpq0IpL5zzJNKhGm7rN9ZjI1DAlWUhlcGzIw2ZT2IrZGTi7ozq0o1I7slkX3yljpJ8HBLMLSOgLaWDeTgdgws1u16tE7q5yk0lJpO5169MRQCgFAKAUAoBQCgFAKAUAoBQCgFAKAUAoDi8c5qwmEOWeYK+XNkAZ2trYkKDa9iBe1yK8bSPVFvQp7mfmY8QlEwXJEq5YkJBYAm7M5FxmJA0BNgB61BxE96VuRf7Ow/Rw33qzk1oLEUBJ+QuVvtsueVf0SI+K+0zj+yHmo0LfRdbtaVh6V/qZU7Rxdl0Ue/wBi6QKmFIfaAUAoBQCgFAKAUAoBQCgFAKAUAoBQCgFAKApDngn+kMVffOlvl0YrW9P/ALqLV+4scNbcI3NhNcyHK/fTRv2h3+e/rWt55MkRcoO8Hb0fb8uYhPY2cZT2O6t8m/0NjWuVNrNZk6nioyylk/LuZ2OXuCyYycQRkrpmkktfpJf3vLMdlB3Nzspr2jS331GGMxSoRsvuenuXtwzARwRJDEuWOMBVG/1JOpJOpJ1JJNWJzjbbuzaoeCgFAKAUAoBQCgFAKAUAoBQCgFAKAUAoBQCgIF7UeAxNH9rBZZkshykWkXWwcEG9rmxFjr5VjKClqbKdWUNCokxbFrX/AJVh0MTb/KmTvlrkuLFD7yWcA7qvSAPobxk/zr1UooxeIm1Ysnlzl3D4KMx4dMqk3YlizMbWuzMbnTtsO1ZpJaGlyb1OtXp4KAUAoBQCgFAKAUAoD//Z"/>
          <p:cNvSpPr>
            <a:spLocks noChangeAspect="1" noChangeArrowheads="1"/>
          </p:cNvSpPr>
          <p:nvPr/>
        </p:nvSpPr>
        <p:spPr bwMode="auto">
          <a:xfrm>
            <a:off x="1095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xMTEhUUExQUFhIVGBgYGBYYFRgWGBQcGBgXHhoXFxgYHSggGBwqHRwYIT0iJSkrMi4uIB8zODMsNygvLisBCgoKDg0OGxAQGzYkICQsLDYwNDQsLC8sLDIuLC8sLCwsLCwsNCwvNC8sLCwsNCwsLywvLDQsLCwsLCwsLCwsLP/AABEIAPwAyAMBEQACEQEDEQH/xAAcAAEAAgMBAQEAAAAAAAAAAAAABgcDBAUCAQj/xABHEAACAQIEBAMFBAYHBgcBAAABAgMAEQQSITEFBhNBIlFhBzJCcYEUI1KRJGJygpKhFTNDorGywRZjc5PC8VNUg6PR4fA0/8QAGwEBAAIDAQEAAAAAAAAAAAAAAAQFAgMGAQf/xAA7EQACAQIDBAkEAQMCBgMAAAAAAQIDEQQhMQUSQVETYXGBkaGx0fAiMsHhFAYj8UKyFTNSYoKicpLS/9oADAMBAAIRAxEAPwC8aAUAoBQCgFAKAwY3GRwo0krpHGvvO7BVXW2pOg1tQHpcQhIUMpYrmAuLlfxAeW2tAZaAUAoBQCgFAKAUAoBQCgFAKAUAoBQCgFAKAUAoBQEF5/5+XBhEw0uGkxHWEckLMXZFKtclUa6HNlGvnWM5bsWzbQpdLUjC9ruxVHEsRJiHmeV3UTSCR4klcxG2UqCjaGxG9qr54qTf06HU4bYtKMV0uck75aNcmmY8JnhdZIZJIpUGVHVrlEN7xqGuAmpOW1gTca1jHE1EzfV2PhpppK13fL0XUWz7LuanxMZwswYz4eNbys2brKWdVY981lF77m9WFKopxujlcbhJ4apuS7uy5PK2EQUAoBQCgFAKAUAoBQCgFAKAUAoBQCgFAKAUB5e9ja17aX2v2vQH5y4tNNJjsU+I6az5wrxxgFFygBSGBOfwganXzAtYV+LeaVjqNgxW7KSlfmraddzHUM6EUBJfZihPFI7ZtIZict7boFElvh1a1/itU7B8Tmv6gt/b559v+C7qnHNigFAKA4fMnM8OEADBpJn1WJLZiO7MSQEUeZPoLnSsJzjBXZnTpym7RPvLHMkeMVrK0csZAeJrEre+VgVNmU2NiPIg2IIpCamroVKcoO0jt1mYCgFAKAUAoBQCgFAKAUAoBQCgPE0QZSrC6sCCPMEWIoD8/wDNHAXwWIe2GeDBu+SAGRJVJ1NwQ2dbgE5SDYDfyhYmlf6kjodjY5RfQzk89FbLx1/BzxUA6jU8s2oADMx2VVLs1vwqoJNZwhKbtFGiviaVCO9Udi4fZnys+EiaaY/pGJWMslrdFVzFY/VhnNz57DTW1pU1TjY4fG4qWJquo1bguwmlbCKcbHc14GFssuMwyN+FpkDfw3vQGsvPfDf/ADuGHzkUD8zXm8jN05LNo43MHPYN48CVc7NiD4o1/wCEP7VvX3R+tYrWmrXUMlmzdRw0qmbyRCHdVOZ3JeRgC7nM0jHa7Hf0Gw2FhpVfKUpu7LOMYU1ZZEh5Fktjlsd45EYX7eBhcfu/zPnUjCN7zRFxyW6n1lo1PK0UAoBQCgFAKAUAoBQCgFAKAUAoDn8V4JhsTl+0QRTZL5eoivlva9sw0vYflQH554vwqOOedY3dUjmmAsQoADuCAoAUDftoLVXVqv8AcasmdZs/BKWFhNzcdXk7K13w0zXHUsHkLBYjD4cS4fhamdlsZpZxD1o7koUBzsrkWLXCAmzd7CdTvuq6szm8S49LJQleN3b58vqZuKe1kdL9HgKy2OdpiOnCVJBtkP32ovcFVI+LtWupXjF2WbJWF2XVrx35fTDm/wAfEjDgeDzYiI47jM8owqjOuGJMaONLGWJLaE2AjILG4udctZx3rXmR6/Q725QTfW9X2Lh6kN5i4312zlEgw0esUChVSMbZnC6NIR32Gy9y0KrWdR7kNPU6PAbPp4SHT1/u/wBv7/wuvd4ByZi8WodoAsR1Xrs0a27N0wC7n0YKvz3rxKMOOZW43abxDtb6eX5fPs0XXqdTiPDZsNIIphH4lzRvGTlcAgMLMLqykrpqLMLHcDXKKtdGFCv0mTVjocscJXFNiVJFo4CttLh5gcrDuCoQ/wAXpUnCwum2R8bUs1FdpIeQOXEEcOMkjKYqRWJvocklsiuPMIq/Is47mpNKnuRSIlWpvybJrWw1CgFAKAUAoBQCgFAKAUAoBQCgFAKApz2fctjGzviZRfDJIzAHaaQsWsfNFuCfNrDswqLSpXm5vm7F3jcbu4enhoP/AEre8NPf/J0faVzeXZ8Hh2IQeGeQH3j3gU/5j+7+KzEV9xbq1PNk7N6d9LUX0rzft/jma3sz5TE7DFTL9xG33KEaSOp/rCPwqRYDuwJ+EXxw1Gy33qbdsY/fl/Hp/atet8uxevYaPtE5l+1z9KM/o0DEC20sguGc+arqo/eOtxbDFVr/AELvJGxcBZfyJ/8Aj7+37Nv2ecFXqpPNHm8BljzWywx6hZ2B3dyGyjsqsxIJAqM/pVlr8y9yFtTH/wAie5D7F5vn7eJLuWec0xszxxQzCNFzdVgoU6jKLAkqWBzAGxsDcCvXDdV7lZKLjqcf2kzfpGHVVLyCOQBF952leIIo+ZjbU6CxJ0BrNK8bG7DSUXKT4I3cLhY+Grh5ZJFUksmIfYSGUZhYbsRIqIvcKSO5rZhqn9xx4exoqty+pk0wWKWWNZE91hcbH+YJB+YJB7E1YGkz0AoBQCgFAKAUAoBQCgFAKAUAoBQHxzYE0BX3FuNrw/hWFigss8sKLHb4PApkmN9yC3fdmW/etVWoqcbkzBYSWKrKC04vkiu+AcIbFTx4dCRnJzte5VBrI9z37XPxMt6r6MHVnn3nV7QxCweGtDJ6R6v8ItL2gcXXA4NMPh7I8o6UQXTpRqAHceVlsoP4mWrCtU6ONzlcBhXiq6hw1fZ+9Ct+T+AjF4hYiPuEAeXyyDRY/wB46fsh/Kqq9k5fLnSbWxPQ0VShk5eS+ZFyvw1Czsb/AHkSxMBoMql7WtsfG1aYyehyliJS8Slw0UcHDcGBC0hiTEzSBYi+ozkaySZmBUO1gzWsSGW89UG1vzZi5XZ3uD8DIdcTiQGxnSWItnzqqqW1U5EGZsxJIUbkCwrCUsrLQ9RyOZuDpJHJjyuebCy50zDOFiw7r1I1XYFsjtcC5JAvbSpmHglTTMJPMnitcXGxqQYn2gFAKAUAoBQCgFAKAUAoBQCgFAKA8yC4I9KA/O+P4k+IZXcFcsccSId0WNQLH1LZmPzt2qrxNTenbkdpsfCqjh1LjLPu4fOssf2Q8JtFLimGsrGNPRIzZiPnJmH7i1LwsN2F+ZRbaxHS4jcWkcu/j7dxCOcOM/a8ZJKDeNfu4vLIhPiH7TZmv5FfKouKqb07ci72Nheiob71ln3cPfvLC9mHDBHgll3fE/ek/qbRj5ZfF82atFRW+nkc9jsR09eU+Gi7F8v3kh45OY8NO6+8kUjD5hCR/OvIQvJIiM0ea5oMNgHjYlQsJ6eVGkKdFQVkyoCQqEIcx0Gmuoq6avkaTq4fEiSNHGzqrD94A/61UTyyNyIhztxn7LgMQfvMgnaNzGQHAmjLqQW2HUdAfTNVjhnekjXJZmPljmjEnA4dEgPVWJVeacGOPwC2YJ78hIANrKNfeqHidq0KOX3PkvfT5oboYecupHY5NE8rviZZ5JImGSMEBI31u0kcajRNAFYkkjMblSpqThZVpx36qtfRcl19fzma6iinaJK6lGsUAoBQCgFAKAUAoBQCgFAKAUAoClufuU58NLLPFH1MNI+YFSLxPK1sjKTcqZG0K3tmsQLXMKthnKW9E6HZ22I0qSpVVpo/w/QmnNU/9HcKWGM/eFEw6HYlivjk+YUSP86k1JKnC64FThaLxWIUXxd36sqARXyoNMxCadgdDb5Lc/SqqGtzs8ZPo6Dt2Lvy8i8+TLfYMIBoBBELeVkAtWyecmcO1ZmXmRj9nkRY5JWlVogqZbjOrDMxYhVUeZP5nSkEr3PGQL2icI4rjUjMUPScRvFIqYpCsqSZCVNwvxKNNiCam/yafMxUWSziEkmHwkMSOEktDD1LBsnhALAHQmykC9xmK6HY1NaruqU7XtmboRu0iLoMMsxZRJjMaNCwtNKptsW0jw4/gFVreLxEc/ph4L3fmSl0VPTN+ZvYzh7PG8mOIWBVJOHjJIYf72QWMhOngUAX08elbKNKFKSVPOXN/hfl59hjKTkvq0Jty7h3jwsCSkmRYkDXNzcKLgnue1+9dWtMyuOjXoFAKAUAoBQCgFAKAUAoBQCgFAKA1OLYPrQyRg5WZTlb8Lbq30YA/SgKf9oHMH2qaJbZRDHZ0v7kz/1qN6plVb+rVAxk9InTbAw9lKs+xer/AAR/hQDTA6WVWb66KP5FqjRVkybtKonuRXW/DL8stvkOdjgo7g2u+Q7ZkzsUYemUix7gX2NYVJWlY5eaTk7czoce45FhIWmmJyjQBRmZzr4VXubAn0AJNgCaQvN2Rg1Yj+B9o2CdA0jNEx+Bo5GYDtcohF/QE/OspUZ3yz70ZJPl5GHFc54PE/o6QzYsyXHS+zkK4GpucRkSw3uT5d7Vh0U4/U2l3+x61zRsQ8LlkUJKseHwq2thYPjA2EsgCjLt92gAOxZgSKjzrRWazfN/hfl+Bkot6nSwODOKlVyf0WF8wFr9eVDof+HG2vq4GwTxT9n4Vx/uy14e5qrVL/SiWVakcUAoDX4jK6RSNGueRUYon42Ckqv1NhQEU4dzFiFCSSvDPA+Ql40aIoHt94t3cOuoNtCBc3Y6Gkw22N+t0VSG627d/JkqeGtHeTuTMmrsinxWB2IPyoD7QCgFAKAUAoDg80Y6RenDE3TaUOzSAAsqJkBCX0DkuupBsM2l7VA2ji3hqO/FXbdvX2N1CmqkrM1OTo2WWdepK8YEZtLK8pDt1MxUyEsAVyaXtfYDWtWysRWr0nOq755GWIhGErRJTVoRxQEA4/y7g5MdNNMilUijd1Y/dsx6gMki7NZUUa6abXFVe0KsoSioavjx7ibQqT6Nw3vp5cDm8P4bw/GO+XAtD02Ul+isKTix8ByHxLr4o2AOwYaWqLKrVpJXne/Xe3zn4HkUnorE2D1F3zLdNPieCimVhIoN45EzHdVkFnse2gH5VnGq4vI8cSmXwcyv0THI8uwyIWEvlIjDwlGFjmvYX1IsamvPNPL07S7w9bBqkpzzlbNdfUvz4licr8FTAxPNiHQSsPvHLAJCo16asbC3ct3PoBaFWrOo1CGnqVVSSlJy0XodjDYaXG6ASQ4T4nN45cQPwxDRo0O2c2Yj3QLh6n4TZ9nv1fD39iLUrcIktw8CoioihUQBVVQAqgCwUAaAAaWq2IxkoBQCgIrxvjUzySQYc9MJ4ZMQRdgxAOSFSLFgpF3a4B0sxvar2htOOG+iKvLyXb7EijQdTN6HD4nAI8METwonTF9TlRXTMSbG9luTodL1y9KrN1uk1lm126rzJ1SNqdkaj4yKU6ydYnYphpsSw+U0xaNfyApVqY6pnUb/APKoor/6xs/AjRguC8vyecJxqaB3SBJIs2UskmFlxLFrHx5oXWGO4KjKrHYbbVaYDFVMNR3W4yu/+qyXVZ/U+1rxPJUd55+nxEj5e5qmeZYcTHlDg5Jek8Slxa0ZUs4BIzEHN8Nu4q5wmPjXe7kn1O/4RpqUXDMmFTzSKAUBHJucobnoxz4gD4ooxkP7MkjKj/NSaiVcdh6TtOaT8fQ2RpTlojB/ti1j+g4sNbw5uhlJ7BmSVso9bG1antXCWvv+T9jL+PU5HJxRxs0kTyy4bJG5YokEitlZWUp1GlNxqD7ouVG21UmM2rDE0nTcLcnfj4Eulh3CSlcyYjBkuJY5JIZgMvUQjVb3yujArIt7+8NLmxFzULCY+rhn9Gj4PQ21KMampJOWuJSTIwmCiaJsrFQQj3UMsigklQQdiTYhhcixPX4TFRxNJVI5fhlbUpuErM7FSTWcTj/AzMRJE4jmVSt2XPHKh16cqXFxe5BBBBJ7Eg6K+HhWjaXc+RnCbi8ji4Xl3GiR2H2aHqWzusk0wOurLAwRFc/iufXNURbNWSlK6XUr+Js6fkjZ4hyzDDE0iy4tZQurJOS0zk6fdyXhzsxA9wDUDQbS5Yai1ZxRrVSXMjWMm4hh5FTEYrDRLILxGWMSFiDYozp0Uz2sbKPPe1VeOoQoJShByXGz08mSKM3PJuxyf6Dk60MacRiw5mfwpFGRCXUZ1tA87JfMAbAAE7g1jga0cTNwlDRat3fK17I9rQ6NXTO/w7hK4DFB+KYuHELIpeGfEWi6DxlQURGYxgsHuCtj4T9LmnSp0/sjYiym3qWBgsdFMueGRJEPxI6uv5qSK2GJsUAoBQCgK44hxQfbikRQwzSMC7HeWOMiRIR8YuqXOwYSDU7c1telSlOU433klflrld9n4J+GlJJJ6M+Jy7AdZl+0PuXm+8JPmFPhQeigCql4uqvse6uSy89X2tsk9HHjmZlweFwwaUJBALWZwqRi29i2mlYOrWrWg25dV2z3djHPQ18Rh2xhHRhxMii/i6smEgPcFnurSj9hXFWmD2ZitWlG/NJvuTvbyI9SvT7Tscvck9GZMRK6Z4yxVI1YqMyFTmklLM+51GTtpV/hsIqOe82+5LwRDnV3uBMqlmoUBq8UjdoZFjbJIUYI1s2ViDY2760YKVwEUZCRnD4RXyi0eJxmIMtrbZJoQfTTSuZrqpSbcpTXZCKXlInwcZaJeL9iacGwYiiA6SREklkRi6A7XDEC9wB2FU1epvzvvOXW8mSoKy0sYDy9CSS/VkJ/HPMw+i58o+grZ/LqJWjZdkV62uedHHj6s94bgyxNmhkkQEEFC7SRkkaNlkJykHXwkX1v6YzxDmrTSfXZJ+WvfcKFnkdX2d44uknUCiaQrN4SSrIyhUKX7DIbj1B+IV1mzOijSdOn/pbvfW/zLuK6vvOV3xJfViaBQHl3ABJIAAuSdAAO5NAQfm7nvBiJkhlWeYMjosX3iZonVwryL4FBKgHxXtewNYTqRh9zJNDCVq//AC4t+njob3K/OGG4gDDIgSfLdoJLOGHcxta0i/QEaXAuKQqRmrxPMThauHlu1Fb0ZBeauYhHiGj4ckWFSJirzRQwh5XGjAXQgIDcbXJB7DWPXxO492JabO2Qq8OkqtpPS2r6zica5ixOLWJMR036RYiQLkY5gBZlHhO17i3y71Hq4jpIWepaYPZbwuI34u8WmutaGlwjij4XECWA5JQASNknUHVHt7w9d1uCK8pVZQz4GzHYOjiW4WtO10+fv18rotzgvtJwU1hKxw0n4ZrKhP6svuH6kH0qwhVjPRnKYjB1qD/uRt18PEl8UqsAykMp2IIIPyIrYRj3QEP525jyfo0RbqPYOU99cwusUZ7SsLm/wIGckeG8LGYnoo2i/q8kv+p/jm8kbaVPeeenzI4MHA7qsJCmafKgyjwQImv3X4VjAuDpd8t7FhbnsIpYnEKMW1FZvm+bfXLTqRNqWpwu9fnoSz/ZFO2IxQX8PVB/vFS/96r/AP4ZhL33F5+5D/kVOZs4DlfCxMHEQaQbSSs0zj9l5SxX6WqXTo06atCKXYjXKTlqzs1sMRQCgFAKAw4rCxyKVkRHU7q6hgfodKA4cnJeFH9SJMOe3QkaNR/6VzGfqpqPVwlGr98E/Xx1M41Jx0ZpS8rYtf6rGoR/v8KHY/vQyRj+7UCexMNJ5XXf7pm5Yuojl8ycu4wYWVnxUZsB4YoDECtwGzs8jnKFJPhy7EX1rH/hNChF1FdtZ59XYteR7/JnN2Z6hxRCQ4qJTmjUNkA1aNgOpDbzsBYfiRapsDiHhcS1J5N2fv8AklVodJTyJ7h51kRXQhkcBlYahgwuCPQiuyKsjXMPPuEwrNHdppl0McQDFT5OxIRD6E39K1zqxh9zJOHwdbEP+3G/p4le8089T42JoDDHFCxUt42kdgrBgCbKovYXFj3qLVxScWoovcHsSdOpGpUayelrkXqCdGASCrKxV0IZXU2ZGGzKex/7VlCbg7o04jDwrwcJrL060fFFhvf18/U15J3bZnTgqcFBaJJeB9rwzMeIizDTRhqp8j/8dvlWUZWfUaa1LpI5ZNZp8n8yfUeMPNmJ9ALjyPiBB89qynHdSNdCs6rafJZcnmmvI9wwhCTGWjJ3MbtET8yhF6KtOOjMamz8NU+6C9PQuTFcznD8Owpvmxc0EWQG7HMUW8jC921I0uCzEC4uSLKtXVKG8/n65s4WMN6VkcngnCjH97Kc07XuSQ2QMQWGbYsSAWYWuQALKqgcZi8U60nZ5X8X7LguHa2WdOmoolHKeEuDiW3lFoh+GIHQ/Nz4/lkB1Wuo2ZhP49HP7nm/wu71uQK9TflloiQ1YmgUAoBQCgFAKAUAoBQGLFYdZEZGF1dSrDzDAgj8qArnlxmXqQufHGxPzzMwc/8AOSb6Za4naFHo6nl4af8Aq4lrRlePz5rckHLfEFgZ4JGCxgNNEzGyqt/vEJOgysQw/VcAe7XQbIxfTUdyX3R9OHsQ8TT3ZXWjKQn6kkzSojF5neQrY3mzMWORPec+L3gMvmQNtlWcHfefHXl2vRdl78kWOFxn8bdcM8ldc/319zMyNcXH/wC+flUZqx1kJxnFSjoz7XhmeInvc9rkD6af43rKSsa6c3O74Xdu7L1ue6xNgoBQGAjK9+z6H9oDQ/UafQVn90ewjNdHWvwnr2rR96y7kbCws5CJ77kIvfVjYE+g3PoDWG8orelos2ZYmr0VKU/Dt4eZM+EYaHDkzTSSOc8kUObqSmGOFmTc5joAdTYKGsLXOauxNavirQXBJvRXur/Fx15W5CnCMMyUjDdeRYB7rDNKfKMH3fm58Pyzke7WOyMJ01Xfl9sfXgvz/k8xNTdjZasmoFdeVp9oBQCgFAKAUAoBQCgFAKAr7mCLoY/P8EuW/YffAJYeZEsUf/ONc9tij9V1xV++Ov8A6vyJuFll84/s0uZIosRFJGGVpofvVUMM6sgv81uCVuNRm7G1U+Fc6U4za+mWWmWfrbXuJVRKSa4o+S47BYJAfChkAYKAXml0Fid3c7eJj8zXsaWIxUra27kvwuxBbsdOPiV7isYJZ5XWMxq5DhCQSMw8RNtASwLWBOpOtXsaTp04xk7tZfO7IvNkzluyg+Duu/8Aab7zy+HleORolv0wpdthGHYKpJ8yToPQnYGttKnvXk9Ebsbi1StSg/rlkuq+V3r3ZGPDoQoBtp5bAdhrv861yabuiXRhKEFGVu7RdX74mSsTaKAUB4njzKR37HyI1B/O1ZRdnc1VqfSQcePDtWafiTf2acqJi42xU3VRQ2WHJI8TBluJJLoRcXuljpo+huKnUsLBxamr3OU2ptF1pKEMlHXt4+GniSHFcjzAlEeOaEszhsQzrJGznxr9yoEqHext3vm3EepsyLnvUpOOVuemmpXRxDSs1clfAeE9BDmfqTOQZHC5QSBYKq3OVANhc7k3JJNTcNh4Yen0cNDVObm7s6dbzAUAoBQCgFAKAUAoBQCgFARbn3hTyxK8SM7qHQhMudVcA51DEBisiRNbewNrnQw8bh3Wgt3VO/bzXejbSnuvMi/DMG87npxYuOWVSH6sLxR4bqWMrK0iL1GuNAC2ttlJNVNPZ2IlKNOokoRevF204/hddyTKvBK619Da529n8Yw6yYOP76EWYXLPiEG+ZjdnkG4uddV7i15OknG0Vaxpw9d053ej1K34Bw2TF4gQwC7MqksfdjW7Xd/QeW5NhUXonOyLyljYYaM6mraVlz18kWjzZwmHA8Ikhj+JogWPvSuZUzOx87A6bAAAaCpVVKFJpciswcp4jGwlJ3bkn4Z/gqqqk7gUAoBQCgLd9k2PD4MxfFBIw+YkPUB+V2Yfu1a4aW9TXUcVtij0eKlyln46+dybVvKsUAoBQCgFAKAUAoBQCgFAKAUAoBQCgNHh/B4IXmkijVHnYPIR8bAWv6dzYdyx3JNAV57XuLZnhwqn3PvZPmQVjH5Zzb9moeLnZKJf7Bw+9UlWeiyXa/16le1XnVCgFAKAUBN/ZHiiuMkj7SQliPWN1sf/AHG/lU3BvNo5z+oKa3YT45r8+X5LcqecyKAUAoBQCgFAKAUAoBQCgFAKAUAoBQCgPz3zTDNBipBjCBNIxfPskoJsGjJ7AADLutgPImtxFOe85PQ7DZOLw/QKmnZrVPjzfzQ5MF8xJv4lVgPwglgPzABrZjML/HhTT1au/HI17H2n/Oq4iUfsjJKPcs/Ez1BL0UAoDF1rnKgzt5DZf2m2X/H0qZhcDWxMrQWXPgU209u4TARbqSvLglr+ifezbjeDwUc/2iUDEPILkRSMcgjTKoyKfCGLm3qatpYJ0ZOnBN24242OMltZ41KvWkle9lfRXdiVt7ScB2advlhpx/mQV6sNWekH4GmWMw61mvFHNxntg4fGwRhiLn/dqLDzILg+u16wnSnB2krGynWp1I70HdHfg574a6qwxuGswBAMqqwv5qTmU+hF61NpG6zPsvPPDltfGQC+3jGvy868U4vRizO3hMUkqLJG6vGwurKQysD3BGhFZHhmoBQCgFAKAUAoBQCgFAKAUAoCovaQ4kxzggEJHGliLj4n2/fq82XBOnJtcfRfs5vbVSSqxSei9X+iJYjAq7Zszq1gPC3le2hBHepGJ2dQxMt6oszTgNt4zAw3KErJu+hg/ow9ppPqIz/0VCewcM+L8S2j/We0lq0+4f0Yf/Gk+gjH/RXi2BhlxfiJf1ntJ6NLuPY4VH8Wd/2nNv4RZT+VS6WysLTzUL9uZW4n+odo4hWnVdurI2smVbRhRbYbKPoKnOO7G0Evx5FSpKU71G+vn5iCPKtr3OpJ8yTcn0+VIR3Y2FWe/K9rcuxaHQ4Pwp8S5AJSJD9443J36afrWsSewI7nTmv6g28sEuho51H/AOv7L3Y2x/5P96r9nDr/AETnA8PihQJGiqo7AfmSTqSfM6mvmtWtUqyc5ybbO4jCMFuxVkac2KklZo8OciqSrz2BykbpEDozjuxuqnSzEEDZGEaaUqmbei/L5Lq1fUrM8bbyicvhUKLDO+JjNiMru6yGV73vFeQlnsxABWykkBRpUrENupCNGXhay68rJdd81xZrikk95E19nsTjBqz7yHOPW6qGYW0szh3v3zX711OEg4UUn1+F3ZeFivqO8rkmqSaxQCgFAKAUAoBQCgFAKAUAoCoPaBEVx8t/jWNx8sgT/FGq+2VJOm49f4/RzO24NVoy4NejfuR6rQpTntxG+YBZBlJXMArWI/UBLf3dqiPE710k8sr5PyvfyJ8cHu7spSTuk7Nta/8Ada3me8HjLmzFTe+V10DEbqVOqOPL/sPaNe7tJ35Nceprg+oxxGGUVvRTVtU9V1p8V1/5N2pJCMWHlzC9rKfdP4h+L0H+lYU576vw4dfWbatPo3u3z49T5e/gfMXNkQsN+w8ydAPzIrytU6ODl86hRp9JNRenHsWb8jBg+NYiFAis4UbDrLqWOtguHBJLHzJJNcNX2R0s3VqtNvV2f/6Ovo7YhFKnSg+pZEwPAsaUgM87xvMSTCJZeoka6sxYOoU2yr7psXAqtxeFo4Sk6mTfBbqzfn2lxSqTqNLTnmSeCFUUKgCoosANAAK5qUnJ3ebZPSsrI5vCsEeIz3P/APDCfpO9v5rY/wAJ75/B0my9n7q35rP5l3cevLg7wMRWvkixwLVfkM+0AoBQCgFAKAUAoBQCgFAKAUBAPa0sRTD3H6RnORgbFYxYygj4lPgW3YkHtU7Z6m663Xbn2FdtWUI4Z7yvy7eZX1dIcgYZ8JG+rIrHzKgn8961To055yin3G6niKtNWhJrvy8DWxGDVRnW4KeI3JOZRc2bubC9j2+VxWmdCMVvx1XmuT/HLsJFLFSm3TnpLLRZN5XXbxXHtsyVYfkHH4hLskUC31jle7uPI9LMqrt3JOu3eur7TU8oxy4349XZ6lthtjuF5Sl9XC3Drz4+mpkk5F4kv9nh3H6mIa/5PGo/nWcdrLjDz/RqnsJ/6Z+K/Zo/7F8QmkWP7OYQDmaSR0MdgLaGNmLG5uFsL23G9a8VtCFWCUU9eJlh9kVISe/JWa4dpYXKvIWHwhEjEz4gf2jgAIba9JNk763La72qslNy1Lijh6dFWgvc1jievK8+6t4IvLpqTZh+212v3XJ5Vx22MV0tfcWkcu/j7dxc4anuwvzIrzXzDEJBheplUkDEOqNKY1IvlyICbkb6dwNmJXPZuB32qs8lw9/bx4WeVWUneMFd8bFpcIihjw8Yht0AgZTfQqRmzkne98xJ3uTXVpJKyKtkI5i9qkUeYYVOsRp1mOWG/wCpbxS/QAHs1a5VYp2WbJdPBzlHfllHm/wjoezbmnE40TDEpGHjyMDGGUESZ/CylmswyHYnf01yhLeNNWnuMmtZmoUAoBQCgFAKAUAoBQCgFAVP7TMVfG2JGWKJBr2Ls7N+Y6f5VdbKilGU32HPbbk5ShTXW/ngRGDECQ2iV5T/ALtGcafrAZR9TW/EbWwdD/mVEQaOysXV+2D78vUY9pocvUw0qhr5bmLW1r6ByRuN6i0NvYXEScaN5W6repvrbFrUIKVaSin2v0RoYriamNwyuhKsBmAI907lSQPrUqeNpzhKLurp69nUaaODlGrGUZKVmtHnryaXkfpDCYhZESRCCjqGUjYhhcEfSueOuMtAcbnDGzw4OaXDKrTIAQGBIC3GdsoIzELmbLfW30rx6ZGUUm1fQprEcxYqZ0GJxuIELsA5Q9MKu5FoFBsQMtze171X1MRV3W4a2y+MuauBpUoXSbfzkZOO80ySgrGTBhhpp4ZHGwuRrGvko12uR7tVmF2fCnnP6peS9+15epthQut6pkuXv7f4I6kbEWUdNNe3iN+9tl+tz8qsW1xzZIjGTVofSuzP9d932Hc4jzLipMOIJZv0dVVcixqmZVsArZRdht4Ra+2u1bXXnLJEaOAo0nvyd7czl4eEk53Gvwr+D1Pm3+Gw7k+JKKsjXUqOpK704L5x9PW2PZHhrQTS/jlyj1Eagf5i4+lSqS+krMTK8yeVtI4oBQCgFAKAUAoBQCgFAKArb2gez2XFYg4mBomYhQ0UpKgFRYNGwDAG1tCPr2rOM7ZNXI2Iw8qv2ycX6/k0+VcM0YjjcWdFnVgDcAjEsCARvtXG7Wd69R/9y/2lxgoblKEXwRi5y4XPiHgjw8Zke0rEZkWyjpAsS5AtcjbXWpv9OzUak31L1Im2MPKvSjGLtn+DV4b7McbIR1nhgTuQxmk9QFACg+uY/I11Trvgikp7Kis5yv2FtcLwCQQxwx36cSKi3NzZQALnz0qOW5tUBFvaDzEmFwzICPtE6ska7kXFjIR2Vb39TYbmsKk1CNzfh6DrTUV39hSwFqrDqj4yA2uL21HofOlzFxTs3wPRNDIx4dMxDn3R7g/6z6+XkPnpvjHdXWVdar0r6lp7+x2OCcImxcvSgGxHUkI8EI82PdrbJudNhcjZCDkRatZQXWXlwrh6YeGOGMWSNQovqTbck9yTck9yTUsrW7u5t0PBQCgFAKAUAoBQCgFAKAUAoCuMMbYiUnQBsVr5fpclcftT/nT/APkv9qLPD/auz8nZ4Mb42Py6E/8Anw1S9g/fU7F+TXjNES6ulIAoDncw8WTCYaXEOCViW9hux2VRfuWIH1oepXdkULjsZJPK80zZpZDdj2UDZEHZF2A+ZNySTWVKjm7s6jDYeNCG6teJryyKouxCjzJAH86wSvob5SUVduxucP4XiJ/6jDzSjswTKh+UkmVD/FW2NCb4EOpj6EON+z5YkMHsxx0tuo2HiW+oLtIx9CFULa/YNrW+GHtm2V+I2l0i3YrIk3DPZdELHEzyTeaIOhGf4SZP79blSiiFLETl1E4wGBihQRwxpHGuyooUD6Dv61sNBsUAoBQCgFAKAUAoBQCgFAKAUAoCo+IJGcbJDMhLqZyscikRSNLO8kBJPhe65reof4l05zaEKtOpOayTad1ra1nbj293AnUXGSS5eptcI4GFHUUPhZhmCmFumACQbmEM0W4GhBvYXqE9o1KNT+1LeWWufdeyZt6CMlmib8scXaZWjmy/aYbB8ugdWvkmUHUK1jp2ZXFza56fCYmOIpKpHv6mQKlNwlZnbqSazV4nw+LERPDMgeKQWZTsR9NR53G1ARRfZdw8fDPby+0zW/MNf+dYdFDkb/5Va1t5+J2uFco4HDkGLDRBx8bDO/8AzHu386ySS0NUpSlnJ3O3XpiKAUAoBQCgFAKAUAoBQCgFAKAUAoBQCgOFzXy3HjI7GyzKDkkttexKtYglCQNLgghWBDKCNdWlGpGz/wAfP0ZRk4shnB+JyJIcLigVnU2Vj/aCxIBNgC1gSCLBwCwAIdU5HH4F0W5RWXHq611ejyfBuyo1lJWfz55nVxDvE6YiMFniuGQbyxm2dPVtAy/rKBoCa82XjP49W0vtlr+GMRS345ao3IPaXwxiB12APxNBOifMuyAAeprsd+N7XIDo1Er7rt2MlscgYBlIKkAgg3BB2II3FZGo9UAoBQCgFAKAUAoBQCgFAKAUAoBQCgFAKAUAoBQEe5w5ZTGR7hZk1STUW1BysRrluAbjVSAw1FaqtJVI2fz5xXEyjJxZCeUuZBOojdvvRs23UAF9RpZwNdNCPENLheQx2CdGV0svT9emj5uzpVd7JkY5t4J9nxXUQWhnzEgHRX0LC3r7wPqw8qs8Biumobkvuj5r9aeBIwqca2WjRZXsz49h3wsOGWQDERJYxMCjAAk+AH31AIF1uPlV9TknFZlTiYShUd1bNk0rM0CgFAKAUAoBQCgFAKAUAoBQCgFAKAUAoBQCgFAV/wC1fjOIhEEcEpiEolLsoQscnTAXxqQB4zsL6DWtNao4K6JmCw8a83GXIqOLCMpBWWQEWsRkBGU3XZdwf9fM1DnUU1aUUy1Wzqa/1Py9jenxEkjBpZXlYCwLEeEHfKqgKL6bDWw8q0Qpwpq0IpL5zzJNKhGm7rN9ZjI1DAlWUhlcGzIw2ZT2IrZGTi7ozq0o1I7slkX3yljpJ8HBLMLSOgLaWDeTgdgws1u16tE7q5yk0lJpO5169MRQCgFAKAUAoBQCgFAKAUAoBQCgFAKAUAoDi8c5qwmEOWeYK+XNkAZ2trYkKDa9iBe1yK8bSPVFvQp7mfmY8QlEwXJEq5YkJBYAm7M5FxmJA0BNgB61BxE96VuRf7Ow/Rw33qzk1oLEUBJ+QuVvtsueVf0SI+K+0zj+yHmo0LfRdbtaVh6V/qZU7Rxdl0Ue/wBi6QKmFIfaAUAoBQCgFAKAUAoBQCgFAKAUAoBQCgFAKApDngn+kMVffOlvl0YrW9P/ALqLV+4scNbcI3NhNcyHK/fTRv2h3+e/rWt55MkRcoO8Hb0fb8uYhPY2cZT2O6t8m/0NjWuVNrNZk6nioyylk/LuZ2OXuCyYycQRkrpmkktfpJf3vLMdlB3Nzspr2jS331GGMxSoRsvuenuXtwzARwRJDEuWOMBVG/1JOpJOpJ1JJNWJzjbbuzaoeCgFAKAUAoBQCgFAKAUAoBQCgFAKAUAoBQCgIF7UeAxNH9rBZZkshykWkXWwcEG9rmxFjr5VjKClqbKdWUNCokxbFrX/AJVh0MTb/KmTvlrkuLFD7yWcA7qvSAPobxk/zr1UooxeIm1Ysnlzl3D4KMx4dMqk3YlizMbWuzMbnTtsO1ZpJaGlyb1OtXp4KAUAoBQCgFAKAUAo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2308225"/>
            <a:ext cx="382905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2" name="AutoShape 8" descr="data:image/jpeg;base64,/9j/4AAQSkZJRgABAQAAAQABAAD/2wCEAAkGBxMTEhUUExQUFhIVGBgYGBYYFRgWGBQcGBgXHhoXFxgYHSggGBwqHRwYIT0iJSkrMi4uIB8zODMsNygvLisBCgoKDg0OGxAQGzYkICQsLDYwNDQsLC8sLDIuLC8sLCwsLCwsNCwvNC8sLCwsNCwsLywvLDQsLCwsLCwsLCwsLP/AABEIAPwAyAMBEQACEQEDEQH/xAAcAAEAAgMBAQEAAAAAAAAAAAAABgcDBAUCAQj/xABHEAACAQIEBAMFBAYHBgcBAAABAgMAEQQSITEFBhNBIlFhBzJCcYEUI1KRJGJygpKhFTNDorGywRZjc5PC8VNUg6PR4fA0/8QAGwEBAAIDAQEAAAAAAAAAAAAAAAQFAgMGAQf/xAA7EQACAQIDBAkEAQMCBgMAAAAAAQIDEQQhMQUSQVETYXGBkaGx0fAiMsHhFAYj8UKyFTNSYoKicpLS/9oADAMBAAIRAxEAPwC8aAUAoBQCgFAKAwY3GRwo0krpHGvvO7BVXW2pOg1tQHpcQhIUMpYrmAuLlfxAeW2tAZaAUAoBQCgFAKAUAoBQCgFAKAUAoBQCgFAKAUAoBQEF5/5+XBhEw0uGkxHWEckLMXZFKtclUa6HNlGvnWM5bsWzbQpdLUjC9ruxVHEsRJiHmeV3UTSCR4klcxG2UqCjaGxG9qr54qTf06HU4bYtKMV0uck75aNcmmY8JnhdZIZJIpUGVHVrlEN7xqGuAmpOW1gTca1jHE1EzfV2PhpppK13fL0XUWz7LuanxMZwswYz4eNbys2brKWdVY981lF77m9WFKopxujlcbhJ4apuS7uy5PK2EQUAoBQCgFAKAUAoBQCgFAKAUAoBQCgFAKAUB5e9ja17aX2v2vQH5y4tNNJjsU+I6az5wrxxgFFygBSGBOfwganXzAtYV+LeaVjqNgxW7KSlfmraddzHUM6EUBJfZihPFI7ZtIZict7boFElvh1a1/itU7B8Tmv6gt/b559v+C7qnHNigFAKA4fMnM8OEADBpJn1WJLZiO7MSQEUeZPoLnSsJzjBXZnTpym7RPvLHMkeMVrK0csZAeJrEre+VgVNmU2NiPIg2IIpCamroVKcoO0jt1mYCgFAKAUAoBQCgFAKAUAoBQCgPE0QZSrC6sCCPMEWIoD8/wDNHAXwWIe2GeDBu+SAGRJVJ1NwQ2dbgE5SDYDfyhYmlf6kjodjY5RfQzk89FbLx1/BzxUA6jU8s2oADMx2VVLs1vwqoJNZwhKbtFGiviaVCO9Udi4fZnys+EiaaY/pGJWMslrdFVzFY/VhnNz57DTW1pU1TjY4fG4qWJquo1bguwmlbCKcbHc14GFssuMwyN+FpkDfw3vQGsvPfDf/ADuGHzkUD8zXm8jN05LNo43MHPYN48CVc7NiD4o1/wCEP7VvX3R+tYrWmrXUMlmzdRw0qmbyRCHdVOZ3JeRgC7nM0jHa7Hf0Gw2FhpVfKUpu7LOMYU1ZZEh5Fktjlsd45EYX7eBhcfu/zPnUjCN7zRFxyW6n1lo1PK0UAoBQCgFAKAUAoBQCgFAKAUAoDn8V4JhsTl+0QRTZL5eoivlva9sw0vYflQH554vwqOOedY3dUjmmAsQoADuCAoAUDftoLVXVqv8AcasmdZs/BKWFhNzcdXk7K13w0zXHUsHkLBYjD4cS4fhamdlsZpZxD1o7koUBzsrkWLXCAmzd7CdTvuq6szm8S49LJQleN3b58vqZuKe1kdL9HgKy2OdpiOnCVJBtkP32ovcFVI+LtWupXjF2WbJWF2XVrx35fTDm/wAfEjDgeDzYiI47jM8owqjOuGJMaONLGWJLaE2AjILG4udctZx3rXmR6/Q725QTfW9X2Lh6kN5i4312zlEgw0esUChVSMbZnC6NIR32Gy9y0KrWdR7kNPU6PAbPp4SHT1/u/wBv7/wuvd4ByZi8WodoAsR1Xrs0a27N0wC7n0YKvz3rxKMOOZW43abxDtb6eX5fPs0XXqdTiPDZsNIIphH4lzRvGTlcAgMLMLqykrpqLMLHcDXKKtdGFCv0mTVjocscJXFNiVJFo4CttLh5gcrDuCoQ/wAXpUnCwum2R8bUs1FdpIeQOXEEcOMkjKYqRWJvocklsiuPMIq/Is47mpNKnuRSIlWpvybJrWw1CgFAKAUAoBQCgFAKAUAoBQCgFAKApz2fctjGzviZRfDJIzAHaaQsWsfNFuCfNrDswqLSpXm5vm7F3jcbu4enhoP/AEre8NPf/J0faVzeXZ8Hh2IQeGeQH3j3gU/5j+7+KzEV9xbq1PNk7N6d9LUX0rzft/jma3sz5TE7DFTL9xG33KEaSOp/rCPwqRYDuwJ+EXxw1Gy33qbdsY/fl/Hp/atet8uxevYaPtE5l+1z9KM/o0DEC20sguGc+arqo/eOtxbDFVr/AELvJGxcBZfyJ/8Aj7+37Nv2ecFXqpPNHm8BljzWywx6hZ2B3dyGyjsqsxIJAqM/pVlr8y9yFtTH/wAie5D7F5vn7eJLuWec0xszxxQzCNFzdVgoU6jKLAkqWBzAGxsDcCvXDdV7lZKLjqcf2kzfpGHVVLyCOQBF952leIIo+ZjbU6CxJ0BrNK8bG7DSUXKT4I3cLhY+Grh5ZJFUksmIfYSGUZhYbsRIqIvcKSO5rZhqn9xx4exoqty+pk0wWKWWNZE91hcbH+YJB+YJB7E1YGkz0AoBQCgFAKAUAoBQCgFAKAUAoBQHxzYE0BX3FuNrw/hWFigss8sKLHb4PApkmN9yC3fdmW/etVWoqcbkzBYSWKrKC04vkiu+AcIbFTx4dCRnJzte5VBrI9z37XPxMt6r6MHVnn3nV7QxCweGtDJ6R6v8ItL2gcXXA4NMPh7I8o6UQXTpRqAHceVlsoP4mWrCtU6ONzlcBhXiq6hw1fZ+9Ct+T+AjF4hYiPuEAeXyyDRY/wB46fsh/Kqq9k5fLnSbWxPQ0VShk5eS+ZFyvw1Czsb/AHkSxMBoMql7WtsfG1aYyehyliJS8Slw0UcHDcGBC0hiTEzSBYi+ozkaySZmBUO1gzWsSGW89UG1vzZi5XZ3uD8DIdcTiQGxnSWItnzqqqW1U5EGZsxJIUbkCwrCUsrLQ9RyOZuDpJHJjyuebCy50zDOFiw7r1I1XYFsjtcC5JAvbSpmHglTTMJPMnitcXGxqQYn2gFAKAUAoBQCgFAKAUAoBQCgFAKA8yC4I9KA/O+P4k+IZXcFcsccSId0WNQLH1LZmPzt2qrxNTenbkdpsfCqjh1LjLPu4fOssf2Q8JtFLimGsrGNPRIzZiPnJmH7i1LwsN2F+ZRbaxHS4jcWkcu/j7dxCOcOM/a8ZJKDeNfu4vLIhPiH7TZmv5FfKouKqb07ci72Nheiob71ln3cPfvLC9mHDBHgll3fE/ek/qbRj5ZfF82atFRW+nkc9jsR09eU+Gi7F8v3kh45OY8NO6+8kUjD5hCR/OvIQvJIiM0ea5oMNgHjYlQsJ6eVGkKdFQVkyoCQqEIcx0Gmuoq6avkaTq4fEiSNHGzqrD94A/61UTyyNyIhztxn7LgMQfvMgnaNzGQHAmjLqQW2HUdAfTNVjhnekjXJZmPljmjEnA4dEgPVWJVeacGOPwC2YJ78hIANrKNfeqHidq0KOX3PkvfT5oboYecupHY5NE8rviZZ5JImGSMEBI31u0kcajRNAFYkkjMblSpqThZVpx36qtfRcl19fzma6iinaJK6lGsUAoBQCgFAKAUAoBQCgFAKAUAoClufuU58NLLPFH1MNI+YFSLxPK1sjKTcqZG0K3tmsQLXMKthnKW9E6HZ22I0qSpVVpo/w/QmnNU/9HcKWGM/eFEw6HYlivjk+YUSP86k1JKnC64FThaLxWIUXxd36sqARXyoNMxCadgdDb5Lc/SqqGtzs8ZPo6Dt2Lvy8i8+TLfYMIBoBBELeVkAtWyecmcO1ZmXmRj9nkRY5JWlVogqZbjOrDMxYhVUeZP5nSkEr3PGQL2icI4rjUjMUPScRvFIqYpCsqSZCVNwvxKNNiCam/yafMxUWSziEkmHwkMSOEktDD1LBsnhALAHQmykC9xmK6HY1NaruqU7XtmboRu0iLoMMsxZRJjMaNCwtNKptsW0jw4/gFVreLxEc/ph4L3fmSl0VPTN+ZvYzh7PG8mOIWBVJOHjJIYf72QWMhOngUAX08elbKNKFKSVPOXN/hfl59hjKTkvq0Jty7h3jwsCSkmRYkDXNzcKLgnue1+9dWtMyuOjXoFAKAUAoBQCgFAKAUAoBQCgFAKA1OLYPrQyRg5WZTlb8Lbq30YA/SgKf9oHMH2qaJbZRDHZ0v7kz/1qN6plVb+rVAxk9InTbAw9lKs+xer/AAR/hQDTA6WVWb66KP5FqjRVkybtKonuRXW/DL8stvkOdjgo7g2u+Q7ZkzsUYemUix7gX2NYVJWlY5eaTk7czoce45FhIWmmJyjQBRmZzr4VXubAn0AJNgCaQvN2Rg1Yj+B9o2CdA0jNEx+Bo5GYDtcohF/QE/OspUZ3yz70ZJPl5GHFc54PE/o6QzYsyXHS+zkK4GpucRkSw3uT5d7Vh0U4/U2l3+x61zRsQ8LlkUJKseHwq2thYPjA2EsgCjLt92gAOxZgSKjzrRWazfN/hfl+Bkot6nSwODOKlVyf0WF8wFr9eVDof+HG2vq4GwTxT9n4Vx/uy14e5qrVL/SiWVakcUAoDX4jK6RSNGueRUYon42Ckqv1NhQEU4dzFiFCSSvDPA+Ql40aIoHt94t3cOuoNtCBc3Y6Gkw22N+t0VSG627d/JkqeGtHeTuTMmrsinxWB2IPyoD7QCgFAKAUAoDg80Y6RenDE3TaUOzSAAsqJkBCX0DkuupBsM2l7VA2ji3hqO/FXbdvX2N1CmqkrM1OTo2WWdepK8YEZtLK8pDt1MxUyEsAVyaXtfYDWtWysRWr0nOq755GWIhGErRJTVoRxQEA4/y7g5MdNNMilUijd1Y/dsx6gMki7NZUUa6abXFVe0KsoSioavjx7ibQqT6Nw3vp5cDm8P4bw/GO+XAtD02Ul+isKTix8ByHxLr4o2AOwYaWqLKrVpJXne/Xe3zn4HkUnorE2D1F3zLdNPieCimVhIoN45EzHdVkFnse2gH5VnGq4vI8cSmXwcyv0THI8uwyIWEvlIjDwlGFjmvYX1IsamvPNPL07S7w9bBqkpzzlbNdfUvz4licr8FTAxPNiHQSsPvHLAJCo16asbC3ct3PoBaFWrOo1CGnqVVSSlJy0XodjDYaXG6ASQ4T4nN45cQPwxDRo0O2c2Yj3QLh6n4TZ9nv1fD39iLUrcIktw8CoioihUQBVVQAqgCwUAaAAaWq2IxkoBQCgIrxvjUzySQYc9MJ4ZMQRdgxAOSFSLFgpF3a4B0sxvar2htOOG+iKvLyXb7EijQdTN6HD4nAI8METwonTF9TlRXTMSbG9luTodL1y9KrN1uk1lm126rzJ1SNqdkaj4yKU6ydYnYphpsSw+U0xaNfyApVqY6pnUb/APKoor/6xs/AjRguC8vyecJxqaB3SBJIs2UskmFlxLFrHx5oXWGO4KjKrHYbbVaYDFVMNR3W4yu/+qyXVZ/U+1rxPJUd55+nxEj5e5qmeZYcTHlDg5Jek8Slxa0ZUs4BIzEHN8Nu4q5wmPjXe7kn1O/4RpqUXDMmFTzSKAUBHJucobnoxz4gD4ooxkP7MkjKj/NSaiVcdh6TtOaT8fQ2RpTlojB/ti1j+g4sNbw5uhlJ7BmSVso9bG1antXCWvv+T9jL+PU5HJxRxs0kTyy4bJG5YokEitlZWUp1GlNxqD7ouVG21UmM2rDE0nTcLcnfj4Eulh3CSlcyYjBkuJY5JIZgMvUQjVb3yujArIt7+8NLmxFzULCY+rhn9Gj4PQ21KMampJOWuJSTIwmCiaJsrFQQj3UMsigklQQdiTYhhcixPX4TFRxNJVI5fhlbUpuErM7FSTWcTj/AzMRJE4jmVSt2XPHKh16cqXFxe5BBBBJ7Eg6K+HhWjaXc+RnCbi8ji4Xl3GiR2H2aHqWzusk0wOurLAwRFc/iufXNURbNWSlK6XUr+Js6fkjZ4hyzDDE0iy4tZQurJOS0zk6fdyXhzsxA9wDUDQbS5Yai1ZxRrVSXMjWMm4hh5FTEYrDRLILxGWMSFiDYozp0Uz2sbKPPe1VeOoQoJShByXGz08mSKM3PJuxyf6Dk60MacRiw5mfwpFGRCXUZ1tA87JfMAbAAE7g1jga0cTNwlDRat3fK17I9rQ6NXTO/w7hK4DFB+KYuHELIpeGfEWi6DxlQURGYxgsHuCtj4T9LmnSp0/sjYiym3qWBgsdFMueGRJEPxI6uv5qSK2GJsUAoBQCgK44hxQfbikRQwzSMC7HeWOMiRIR8YuqXOwYSDU7c1telSlOU433klflrld9n4J+GlJJJ6M+Jy7AdZl+0PuXm+8JPmFPhQeigCql4uqvse6uSy89X2tsk9HHjmZlweFwwaUJBALWZwqRi29i2mlYOrWrWg25dV2z3djHPQ18Rh2xhHRhxMii/i6smEgPcFnurSj9hXFWmD2ZitWlG/NJvuTvbyI9SvT7Tscvck9GZMRK6Z4yxVI1YqMyFTmklLM+51GTtpV/hsIqOe82+5LwRDnV3uBMqlmoUBq8UjdoZFjbJIUYI1s2ViDY2760YKVwEUZCRnD4RXyi0eJxmIMtrbZJoQfTTSuZrqpSbcpTXZCKXlInwcZaJeL9iacGwYiiA6SREklkRi6A7XDEC9wB2FU1epvzvvOXW8mSoKy0sYDy9CSS/VkJ/HPMw+i58o+grZ/LqJWjZdkV62uedHHj6s94bgyxNmhkkQEEFC7SRkkaNlkJykHXwkX1v6YzxDmrTSfXZJ+WvfcKFnkdX2d44uknUCiaQrN4SSrIyhUKX7DIbj1B+IV1mzOijSdOn/pbvfW/zLuK6vvOV3xJfViaBQHl3ABJIAAuSdAAO5NAQfm7nvBiJkhlWeYMjosX3iZonVwryL4FBKgHxXtewNYTqRh9zJNDCVq//AC4t+njob3K/OGG4gDDIgSfLdoJLOGHcxta0i/QEaXAuKQqRmrxPMThauHlu1Fb0ZBeauYhHiGj4ckWFSJirzRQwh5XGjAXQgIDcbXJB7DWPXxO492JabO2Qq8OkqtpPS2r6zica5ixOLWJMR036RYiQLkY5gBZlHhO17i3y71Hq4jpIWepaYPZbwuI34u8WmutaGlwjij4XECWA5JQASNknUHVHt7w9d1uCK8pVZQz4GzHYOjiW4WtO10+fv18rotzgvtJwU1hKxw0n4ZrKhP6svuH6kH0qwhVjPRnKYjB1qD/uRt18PEl8UqsAykMp2IIIPyIrYRj3QEP525jyfo0RbqPYOU99cwusUZ7SsLm/wIGckeG8LGYnoo2i/q8kv+p/jm8kbaVPeeenzI4MHA7qsJCmafKgyjwQImv3X4VjAuDpd8t7FhbnsIpYnEKMW1FZvm+bfXLTqRNqWpwu9fnoSz/ZFO2IxQX8PVB/vFS/96r/AP4ZhL33F5+5D/kVOZs4DlfCxMHEQaQbSSs0zj9l5SxX6WqXTo06atCKXYjXKTlqzs1sMRQCgFAKAw4rCxyKVkRHU7q6hgfodKA4cnJeFH9SJMOe3QkaNR/6VzGfqpqPVwlGr98E/Xx1M41Jx0ZpS8rYtf6rGoR/v8KHY/vQyRj+7UCexMNJ5XXf7pm5Yuojl8ycu4wYWVnxUZsB4YoDECtwGzs8jnKFJPhy7EX1rH/hNChF1FdtZ59XYteR7/JnN2Z6hxRCQ4qJTmjUNkA1aNgOpDbzsBYfiRapsDiHhcS1J5N2fv8AklVodJTyJ7h51kRXQhkcBlYahgwuCPQiuyKsjXMPPuEwrNHdppl0McQDFT5OxIRD6E39K1zqxh9zJOHwdbEP+3G/p4le8089T42JoDDHFCxUt42kdgrBgCbKovYXFj3qLVxScWoovcHsSdOpGpUayelrkXqCdGASCrKxV0IZXU2ZGGzKex/7VlCbg7o04jDwrwcJrL060fFFhvf18/U15J3bZnTgqcFBaJJeB9rwzMeIizDTRhqp8j/8dvlWUZWfUaa1LpI5ZNZp8n8yfUeMPNmJ9ALjyPiBB89qynHdSNdCs6rafJZcnmmvI9wwhCTGWjJ3MbtET8yhF6KtOOjMamz8NU+6C9PQuTFcznD8Owpvmxc0EWQG7HMUW8jC921I0uCzEC4uSLKtXVKG8/n65s4WMN6VkcngnCjH97Kc07XuSQ2QMQWGbYsSAWYWuQALKqgcZi8U60nZ5X8X7LguHa2WdOmoolHKeEuDiW3lFoh+GIHQ/Nz4/lkB1Wuo2ZhP49HP7nm/wu71uQK9TflloiQ1YmgUAoBQCgFAKAUAoBQGLFYdZEZGF1dSrDzDAgj8qArnlxmXqQufHGxPzzMwc/8AOSb6Za4naFHo6nl4af8Aq4lrRlePz5rckHLfEFgZ4JGCxgNNEzGyqt/vEJOgysQw/VcAe7XQbIxfTUdyX3R9OHsQ8TT3ZXWjKQn6kkzSojF5neQrY3mzMWORPec+L3gMvmQNtlWcHfefHXl2vRdl78kWOFxn8bdcM8ldc/319zMyNcXH/wC+flUZqx1kJxnFSjoz7XhmeInvc9rkD6af43rKSsa6c3O74Xdu7L1ue6xNgoBQGAjK9+z6H9oDQ/UafQVn90ewjNdHWvwnr2rR96y7kbCws5CJ77kIvfVjYE+g3PoDWG8orelos2ZYmr0VKU/Dt4eZM+EYaHDkzTSSOc8kUObqSmGOFmTc5joAdTYKGsLXOauxNavirQXBJvRXur/Fx15W5CnCMMyUjDdeRYB7rDNKfKMH3fm58Pyzke7WOyMJ01Xfl9sfXgvz/k8xNTdjZasmoFdeVp9oBQCgFAKAUAoBQCgFAKAr7mCLoY/P8EuW/YffAJYeZEsUf/ONc9tij9V1xV++Ov8A6vyJuFll84/s0uZIosRFJGGVpofvVUMM6sgv81uCVuNRm7G1U+Fc6U4za+mWWmWfrbXuJVRKSa4o+S47BYJAfChkAYKAXml0Fid3c7eJj8zXsaWIxUra27kvwuxBbsdOPiV7isYJZ5XWMxq5DhCQSMw8RNtASwLWBOpOtXsaTp04xk7tZfO7IvNkzluyg+Duu/8Aab7zy+HleORolv0wpdthGHYKpJ8yToPQnYGttKnvXk9Ebsbi1StSg/rlkuq+V3r3ZGPDoQoBtp5bAdhrv861yabuiXRhKEFGVu7RdX74mSsTaKAUB4njzKR37HyI1B/O1ZRdnc1VqfSQcePDtWafiTf2acqJi42xU3VRQ2WHJI8TBluJJLoRcXuljpo+huKnUsLBxamr3OU2ptF1pKEMlHXt4+GniSHFcjzAlEeOaEszhsQzrJGznxr9yoEqHext3vm3EepsyLnvUpOOVuemmpXRxDSs1clfAeE9BDmfqTOQZHC5QSBYKq3OVANhc7k3JJNTcNh4Yen0cNDVObm7s6dbzAUAoBQCgFAKAUAoBQCgFARbn3hTyxK8SM7qHQhMudVcA51DEBisiRNbewNrnQw8bh3Wgt3VO/bzXejbSnuvMi/DMG87npxYuOWVSH6sLxR4bqWMrK0iL1GuNAC2ttlJNVNPZ2IlKNOokoRevF204/hddyTKvBK619Da529n8Yw6yYOP76EWYXLPiEG+ZjdnkG4uddV7i15OknG0Vaxpw9d053ej1K34Bw2TF4gQwC7MqksfdjW7Xd/QeW5NhUXonOyLyljYYaM6mraVlz18kWjzZwmHA8Ikhj+JogWPvSuZUzOx87A6bAAAaCpVVKFJpciswcp4jGwlJ3bkn4Z/gqqqk7gUAoBQCgLd9k2PD4MxfFBIw+YkPUB+V2Yfu1a4aW9TXUcVtij0eKlyln46+dybVvKsUAoBQCgFAKAUAoBQCgFAKAUAoBQCgNHh/B4IXmkijVHnYPIR8bAWv6dzYdyx3JNAV57XuLZnhwqn3PvZPmQVjH5Zzb9moeLnZKJf7Bw+9UlWeiyXa/16le1XnVCgFAKAUBN/ZHiiuMkj7SQliPWN1sf/AHG/lU3BvNo5z+oKa3YT45r8+X5LcqecyKAUAoBQCgFAKAUAoBQCgFAKAUAoBQCgPz3zTDNBipBjCBNIxfPskoJsGjJ7AADLutgPImtxFOe85PQ7DZOLw/QKmnZrVPjzfzQ5MF8xJv4lVgPwglgPzABrZjML/HhTT1au/HI17H2n/Oq4iUfsjJKPcs/Ez1BL0UAoDF1rnKgzt5DZf2m2X/H0qZhcDWxMrQWXPgU209u4TARbqSvLglr+ifezbjeDwUc/2iUDEPILkRSMcgjTKoyKfCGLm3qatpYJ0ZOnBN24242OMltZ41KvWkle9lfRXdiVt7ScB2advlhpx/mQV6sNWekH4GmWMw61mvFHNxntg4fGwRhiLn/dqLDzILg+u16wnSnB2krGynWp1I70HdHfg574a6qwxuGswBAMqqwv5qTmU+hF61NpG6zPsvPPDltfGQC+3jGvy868U4vRizO3hMUkqLJG6vGwurKQysD3BGhFZHhmoBQCgFAKAUAoBQCgFAKAUAoCovaQ4kxzggEJHGliLj4n2/fq82XBOnJtcfRfs5vbVSSqxSei9X+iJYjAq7Zszq1gPC3le2hBHepGJ2dQxMt6oszTgNt4zAw3KErJu+hg/ow9ppPqIz/0VCewcM+L8S2j/We0lq0+4f0Yf/Gk+gjH/RXi2BhlxfiJf1ntJ6NLuPY4VH8Wd/2nNv4RZT+VS6WysLTzUL9uZW4n+odo4hWnVdurI2smVbRhRbYbKPoKnOO7G0Evx5FSpKU71G+vn5iCPKtr3OpJ8yTcn0+VIR3Y2FWe/K9rcuxaHQ4Pwp8S5AJSJD9443J36afrWsSewI7nTmv6g28sEuho51H/AOv7L3Y2x/5P96r9nDr/AETnA8PihQJGiqo7AfmSTqSfM6mvmtWtUqyc5ybbO4jCMFuxVkac2KklZo8OciqSrz2BykbpEDozjuxuqnSzEEDZGEaaUqmbei/L5Lq1fUrM8bbyicvhUKLDO+JjNiMru6yGV73vFeQlnsxABWykkBRpUrENupCNGXhay68rJdd81xZrikk95E19nsTjBqz7yHOPW6qGYW0szh3v3zX711OEg4UUn1+F3ZeFivqO8rkmqSaxQCgFAKAUAoBQCgFAKAUAoCoPaBEVx8t/jWNx8sgT/FGq+2VJOm49f4/RzO24NVoy4NejfuR6rQpTntxG+YBZBlJXMArWI/UBLf3dqiPE710k8sr5PyvfyJ8cHu7spSTuk7Nta/8Ada3me8HjLmzFTe+V10DEbqVOqOPL/sPaNe7tJ35Nceprg+oxxGGUVvRTVtU9V1p8V1/5N2pJCMWHlzC9rKfdP4h+L0H+lYU576vw4dfWbatPo3u3z49T5e/gfMXNkQsN+w8ydAPzIrytU6ODl86hRp9JNRenHsWb8jBg+NYiFAis4UbDrLqWOtguHBJLHzJJNcNX2R0s3VqtNvV2f/6Ovo7YhFKnSg+pZEwPAsaUgM87xvMSTCJZeoka6sxYOoU2yr7psXAqtxeFo4Sk6mTfBbqzfn2lxSqTqNLTnmSeCFUUKgCoosANAAK5qUnJ3ebZPSsrI5vCsEeIz3P/APDCfpO9v5rY/wAJ75/B0my9n7q35rP5l3cevLg7wMRWvkixwLVfkM+0AoBQCgFAKAUAoBQCgFAKAUBAPa0sRTD3H6RnORgbFYxYygj4lPgW3YkHtU7Z6m663Xbn2FdtWUI4Z7yvy7eZX1dIcgYZ8JG+rIrHzKgn8961To055yin3G6niKtNWhJrvy8DWxGDVRnW4KeI3JOZRc2bubC9j2+VxWmdCMVvx1XmuT/HLsJFLFSm3TnpLLRZN5XXbxXHtsyVYfkHH4hLskUC31jle7uPI9LMqrt3JOu3eur7TU8oxy4349XZ6lthtjuF5Sl9XC3Drz4+mpkk5F4kv9nh3H6mIa/5PGo/nWcdrLjDz/RqnsJ/6Z+K/Zo/7F8QmkWP7OYQDmaSR0MdgLaGNmLG5uFsL23G9a8VtCFWCUU9eJlh9kVISe/JWa4dpYXKvIWHwhEjEz4gf2jgAIba9JNk763La72qslNy1Lijh6dFWgvc1jievK8+6t4IvLpqTZh+212v3XJ5Vx22MV0tfcWkcu/j7dxc4anuwvzIrzXzDEJBheplUkDEOqNKY1IvlyICbkb6dwNmJXPZuB32qs8lw9/bx4WeVWUneMFd8bFpcIihjw8Yht0AgZTfQqRmzkne98xJ3uTXVpJKyKtkI5i9qkUeYYVOsRp1mOWG/wCpbxS/QAHs1a5VYp2WbJdPBzlHfllHm/wjoezbmnE40TDEpGHjyMDGGUESZ/CylmswyHYnf01yhLeNNWnuMmtZmoUAoBQCgFAKAUAoBQCgFAVP7TMVfG2JGWKJBr2Ls7N+Y6f5VdbKilGU32HPbbk5ShTXW/ngRGDECQ2iV5T/ALtGcafrAZR9TW/EbWwdD/mVEQaOysXV+2D78vUY9pocvUw0qhr5bmLW1r6ByRuN6i0NvYXEScaN5W6repvrbFrUIKVaSin2v0RoYriamNwyuhKsBmAI907lSQPrUqeNpzhKLurp69nUaaODlGrGUZKVmtHnryaXkfpDCYhZESRCCjqGUjYhhcEfSueOuMtAcbnDGzw4OaXDKrTIAQGBIC3GdsoIzELmbLfW30rx6ZGUUm1fQprEcxYqZ0GJxuIELsA5Q9MKu5FoFBsQMtze171X1MRV3W4a2y+MuauBpUoXSbfzkZOO80ySgrGTBhhpp4ZHGwuRrGvko12uR7tVmF2fCnnP6peS9+15epthQut6pkuXv7f4I6kbEWUdNNe3iN+9tl+tz8qsW1xzZIjGTVofSuzP9d932Hc4jzLipMOIJZv0dVVcixqmZVsArZRdht4Ra+2u1bXXnLJEaOAo0nvyd7czl4eEk53Gvwr+D1Pm3+Gw7k+JKKsjXUqOpK704L5x9PW2PZHhrQTS/jlyj1Eagf5i4+lSqS+krMTK8yeVtI4oBQCgFAKAUAoBQCgFAKArb2gez2XFYg4mBomYhQ0UpKgFRYNGwDAG1tCPr2rOM7ZNXI2Iw8qv2ycX6/k0+VcM0YjjcWdFnVgDcAjEsCARvtXG7Wd69R/9y/2lxgoblKEXwRi5y4XPiHgjw8Zke0rEZkWyjpAsS5AtcjbXWpv9OzUak31L1Im2MPKvSjGLtn+DV4b7McbIR1nhgTuQxmk9QFACg+uY/I11Trvgikp7Kis5yv2FtcLwCQQxwx36cSKi3NzZQALnz0qOW5tUBFvaDzEmFwzICPtE6ska7kXFjIR2Vb39TYbmsKk1CNzfh6DrTUV39hSwFqrDqj4yA2uL21HofOlzFxTs3wPRNDIx4dMxDn3R7g/6z6+XkPnpvjHdXWVdar0r6lp7+x2OCcImxcvSgGxHUkI8EI82PdrbJudNhcjZCDkRatZQXWXlwrh6YeGOGMWSNQovqTbck9yTck9yTUsrW7u5t0PBQCgFAKAUAoBQCgFAKAUAoCuMMbYiUnQBsVr5fpclcftT/nT/APkv9qLPD/auz8nZ4Mb42Py6E/8Anw1S9g/fU7F+TXjNES6ulIAoDncw8WTCYaXEOCViW9hux2VRfuWIH1oepXdkULjsZJPK80zZpZDdj2UDZEHZF2A+ZNySTWVKjm7s6jDYeNCG6teJryyKouxCjzJAH86wSvob5SUVduxucP4XiJ/6jDzSjswTKh+UkmVD/FW2NCb4EOpj6EON+z5YkMHsxx0tuo2HiW+oLtIx9CFULa/YNrW+GHtm2V+I2l0i3YrIk3DPZdELHEzyTeaIOhGf4SZP79blSiiFLETl1E4wGBihQRwxpHGuyooUD6Dv61sNBsUAoBQCgFAKAUAoBQCgFAKAUAoCo+IJGcbJDMhLqZyscikRSNLO8kBJPhe65reof4l05zaEKtOpOayTad1ra1nbj293AnUXGSS5eptcI4GFHUUPhZhmCmFumACQbmEM0W4GhBvYXqE9o1KNT+1LeWWufdeyZt6CMlmib8scXaZWjmy/aYbB8ugdWvkmUHUK1jp2ZXFza56fCYmOIpKpHv6mQKlNwlZnbqSazV4nw+LERPDMgeKQWZTsR9NR53G1ARRfZdw8fDPby+0zW/MNf+dYdFDkb/5Va1t5+J2uFco4HDkGLDRBx8bDO/8AzHu386ySS0NUpSlnJ3O3XpiKAUAoBQCgFAKAUAoBQCgFAKAUAoBQCgOFzXy3HjI7GyzKDkkttexKtYglCQNLgghWBDKCNdWlGpGz/wAfP0ZRk4shnB+JyJIcLigVnU2Vj/aCxIBNgC1gSCLBwCwAIdU5HH4F0W5RWXHq611ejyfBuyo1lJWfz55nVxDvE6YiMFniuGQbyxm2dPVtAy/rKBoCa82XjP49W0vtlr+GMRS345ao3IPaXwxiB12APxNBOifMuyAAeprsd+N7XIDo1Er7rt2MlscgYBlIKkAgg3BB2II3FZGo9UAoBQCgFAKAUAoBQCgFAKAUAoBQCgFAKAUAoBQEe5w5ZTGR7hZk1STUW1BysRrluAbjVSAw1FaqtJVI2fz5xXEyjJxZCeUuZBOojdvvRs23UAF9RpZwNdNCPENLheQx2CdGV0svT9emj5uzpVd7JkY5t4J9nxXUQWhnzEgHRX0LC3r7wPqw8qs8Biumobkvuj5r9aeBIwqca2WjRZXsz49h3wsOGWQDERJYxMCjAAk+AH31AIF1uPlV9TknFZlTiYShUd1bNk0rM0CgFAKAUAoBQCgFAKAUAoBQCgFAKAUAoBQCgFAV/wC1fjOIhEEcEpiEolLsoQscnTAXxqQB4zsL6DWtNao4K6JmCw8a83GXIqOLCMpBWWQEWsRkBGU3XZdwf9fM1DnUU1aUUy1Wzqa/1Py9jenxEkjBpZXlYCwLEeEHfKqgKL6bDWw8q0Qpwpq0IpL5zzJNKhGm7rN9ZjI1DAlWUhlcGzIw2ZT2IrZGTi7ozq0o1I7slkX3yljpJ8HBLMLSOgLaWDeTgdgws1u16tE7q5yk0lJpO5169MRQCgFAKAUAoBQCgFAKAUAoBQCgFAKAUAoDi8c5qwmEOWeYK+XNkAZ2trYkKDa9iBe1yK8bSPVFvQp7mfmY8QlEwXJEq5YkJBYAm7M5FxmJA0BNgB61BxE96VuRf7Ow/Rw33qzk1oLEUBJ+QuVvtsueVf0SI+K+0zj+yHmo0LfRdbtaVh6V/qZU7Rxdl0Ue/wBi6QKmFIfaAUAoBQCgFAKAUAoBQCgFAKAUAoBQCgFAKApDngn+kMVffOlvl0YrW9P/ALqLV+4scNbcI3NhNcyHK/fTRv2h3+e/rWt55MkRcoO8Hb0fb8uYhPY2cZT2O6t8m/0NjWuVNrNZk6nioyylk/LuZ2OXuCyYycQRkrpmkktfpJf3vLMdlB3Nzspr2jS331GGMxSoRsvuenuXtwzARwRJDEuWOMBVG/1JOpJOpJ1JJNWJzjbbuzaoeCgFAKAUAoBQCgFAKAUAoBQCgFAKAUAoBQCgIF7UeAxNH9rBZZkshykWkXWwcEG9rmxFjr5VjKClqbKdWUNCokxbFrX/AJVh0MTb/KmTvlrkuLFD7yWcA7qvSAPobxk/zr1UooxeIm1Ysnlzl3D4KMx4dMqk3YlizMbWuzMbnTtsO1ZpJaGlyb1OtXp4KAUAoBQCgFAKAUAo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2308225"/>
            <a:ext cx="382905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4" name="AutoShape 10" descr="data:image/jpeg;base64,/9j/4AAQSkZJRgABAQAAAQABAAD/2wCEAAkGBxMTEhUUExQUFhIVGBgYGBYYFRgWGBQcGBgXHhoXFxgYHSggGBwqHRwYIT0iJSkrMi4uIB8zODMsNygvLisBCgoKDg0OGxAQGzYkICQsLDYwNDQsLC8sLDIuLC8sLCwsLCwsNCwvNC8sLCwsNCwsLywvLDQsLCwsLCwsLCwsLP/AABEIAPwAyAMBEQACEQEDEQH/xAAcAAEAAgMBAQEAAAAAAAAAAAAABgcDBAUCAQj/xABHEAACAQIEBAMFBAYHBgcBAAABAgMAEQQSITEFBhNBIlFhBzJCcYEUI1KRJGJygpKhFTNDorGywRZjc5PC8VNUg6PR4fA0/8QAGwEBAAIDAQEAAAAAAAAAAAAAAAQFAgMGAQf/xAA7EQACAQIDBAkEAQMCBgMAAAAAAQIDEQQhMQUSQVETYXGBkaGx0fAiMsHhFAYj8UKyFTNSYoKicpLS/9oADAMBAAIRAxEAPwC8aAUAoBQCgFAKAwY3GRwo0krpHGvvO7BVXW2pOg1tQHpcQhIUMpYrmAuLlfxAeW2tAZaAUAoBQCgFAKAUAoBQCgFAKAUAoBQCgFAKAUAoBQEF5/5+XBhEw0uGkxHWEckLMXZFKtclUa6HNlGvnWM5bsWzbQpdLUjC9ruxVHEsRJiHmeV3UTSCR4klcxG2UqCjaGxG9qr54qTf06HU4bYtKMV0uck75aNcmmY8JnhdZIZJIpUGVHVrlEN7xqGuAmpOW1gTca1jHE1EzfV2PhpppK13fL0XUWz7LuanxMZwswYz4eNbys2brKWdVY981lF77m9WFKopxujlcbhJ4apuS7uy5PK2EQUAoBQCgFAKAUAoBQCgFAKAUAoBQCgFAKAUB5e9ja17aX2v2vQH5y4tNNJjsU+I6az5wrxxgFFygBSGBOfwganXzAtYV+LeaVjqNgxW7KSlfmraddzHUM6EUBJfZihPFI7ZtIZict7boFElvh1a1/itU7B8Tmv6gt/b559v+C7qnHNigFAKA4fMnM8OEADBpJn1WJLZiO7MSQEUeZPoLnSsJzjBXZnTpym7RPvLHMkeMVrK0csZAeJrEre+VgVNmU2NiPIg2IIpCamroVKcoO0jt1mYCgFAKAUAoBQCgFAKAUAoBQCgPE0QZSrC6sCCPMEWIoD8/wDNHAXwWIe2GeDBu+SAGRJVJ1NwQ2dbgE5SDYDfyhYmlf6kjodjY5RfQzk89FbLx1/BzxUA6jU8s2oADMx2VVLs1vwqoJNZwhKbtFGiviaVCO9Udi4fZnys+EiaaY/pGJWMslrdFVzFY/VhnNz57DTW1pU1TjY4fG4qWJquo1bguwmlbCKcbHc14GFssuMwyN+FpkDfw3vQGsvPfDf/ADuGHzkUD8zXm8jN05LNo43MHPYN48CVc7NiD4o1/wCEP7VvX3R+tYrWmrXUMlmzdRw0qmbyRCHdVOZ3JeRgC7nM0jHa7Hf0Gw2FhpVfKUpu7LOMYU1ZZEh5Fktjlsd45EYX7eBhcfu/zPnUjCN7zRFxyW6n1lo1PK0UAoBQCgFAKAUAoBQCgFAKAUAoDn8V4JhsTl+0QRTZL5eoivlva9sw0vYflQH554vwqOOedY3dUjmmAsQoADuCAoAUDftoLVXVqv8AcasmdZs/BKWFhNzcdXk7K13w0zXHUsHkLBYjD4cS4fhamdlsZpZxD1o7koUBzsrkWLXCAmzd7CdTvuq6szm8S49LJQleN3b58vqZuKe1kdL9HgKy2OdpiOnCVJBtkP32ovcFVI+LtWupXjF2WbJWF2XVrx35fTDm/wAfEjDgeDzYiI47jM8owqjOuGJMaONLGWJLaE2AjILG4udctZx3rXmR6/Q725QTfW9X2Lh6kN5i4312zlEgw0esUChVSMbZnC6NIR32Gy9y0KrWdR7kNPU6PAbPp4SHT1/u/wBv7/wuvd4ByZi8WodoAsR1Xrs0a27N0wC7n0YKvz3rxKMOOZW43abxDtb6eX5fPs0XXqdTiPDZsNIIphH4lzRvGTlcAgMLMLqykrpqLMLHcDXKKtdGFCv0mTVjocscJXFNiVJFo4CttLh5gcrDuCoQ/wAXpUnCwum2R8bUs1FdpIeQOXEEcOMkjKYqRWJvocklsiuPMIq/Is47mpNKnuRSIlWpvybJrWw1CgFAKAUAoBQCgFAKAUAoBQCgFAKApz2fctjGzviZRfDJIzAHaaQsWsfNFuCfNrDswqLSpXm5vm7F3jcbu4enhoP/AEre8NPf/J0faVzeXZ8Hh2IQeGeQH3j3gU/5j+7+KzEV9xbq1PNk7N6d9LUX0rzft/jma3sz5TE7DFTL9xG33KEaSOp/rCPwqRYDuwJ+EXxw1Gy33qbdsY/fl/Hp/atet8uxevYaPtE5l+1z9KM/o0DEC20sguGc+arqo/eOtxbDFVr/AELvJGxcBZfyJ/8Aj7+37Nv2ecFXqpPNHm8BljzWywx6hZ2B3dyGyjsqsxIJAqM/pVlr8y9yFtTH/wAie5D7F5vn7eJLuWec0xszxxQzCNFzdVgoU6jKLAkqWBzAGxsDcCvXDdV7lZKLjqcf2kzfpGHVVLyCOQBF952leIIo+ZjbU6CxJ0BrNK8bG7DSUXKT4I3cLhY+Grh5ZJFUksmIfYSGUZhYbsRIqIvcKSO5rZhqn9xx4exoqty+pk0wWKWWNZE91hcbH+YJB+YJB7E1YGkz0AoBQCgFAKAUAoBQCgFAKAUAoBQHxzYE0BX3FuNrw/hWFigss8sKLHb4PApkmN9yC3fdmW/etVWoqcbkzBYSWKrKC04vkiu+AcIbFTx4dCRnJzte5VBrI9z37XPxMt6r6MHVnn3nV7QxCweGtDJ6R6v8ItL2gcXXA4NMPh7I8o6UQXTpRqAHceVlsoP4mWrCtU6ONzlcBhXiq6hw1fZ+9Ct+T+AjF4hYiPuEAeXyyDRY/wB46fsh/Kqq9k5fLnSbWxPQ0VShk5eS+ZFyvw1Czsb/AHkSxMBoMql7WtsfG1aYyehyliJS8Slw0UcHDcGBC0hiTEzSBYi+ozkaySZmBUO1gzWsSGW89UG1vzZi5XZ3uD8DIdcTiQGxnSWItnzqqqW1U5EGZsxJIUbkCwrCUsrLQ9RyOZuDpJHJjyuebCy50zDOFiw7r1I1XYFsjtcC5JAvbSpmHglTTMJPMnitcXGxqQYn2gFAKAUAoBQCgFAKAUAoBQCgFAKA8yC4I9KA/O+P4k+IZXcFcsccSId0WNQLH1LZmPzt2qrxNTenbkdpsfCqjh1LjLPu4fOssf2Q8JtFLimGsrGNPRIzZiPnJmH7i1LwsN2F+ZRbaxHS4jcWkcu/j7dxCOcOM/a8ZJKDeNfu4vLIhPiH7TZmv5FfKouKqb07ci72Nheiob71ln3cPfvLC9mHDBHgll3fE/ek/qbRj5ZfF82atFRW+nkc9jsR09eU+Gi7F8v3kh45OY8NO6+8kUjD5hCR/OvIQvJIiM0ea5oMNgHjYlQsJ6eVGkKdFQVkyoCQqEIcx0Gmuoq6avkaTq4fEiSNHGzqrD94A/61UTyyNyIhztxn7LgMQfvMgnaNzGQHAmjLqQW2HUdAfTNVjhnekjXJZmPljmjEnA4dEgPVWJVeacGOPwC2YJ78hIANrKNfeqHidq0KOX3PkvfT5oboYecupHY5NE8rviZZ5JImGSMEBI31u0kcajRNAFYkkjMblSpqThZVpx36qtfRcl19fzma6iinaJK6lGsUAoBQCgFAKAUAoBQCgFAKAUAoClufuU58NLLPFH1MNI+YFSLxPK1sjKTcqZG0K3tmsQLXMKthnKW9E6HZ22I0qSpVVpo/w/QmnNU/9HcKWGM/eFEw6HYlivjk+YUSP86k1JKnC64FThaLxWIUXxd36sqARXyoNMxCadgdDb5Lc/SqqGtzs8ZPo6Dt2Lvy8i8+TLfYMIBoBBELeVkAtWyecmcO1ZmXmRj9nkRY5JWlVogqZbjOrDMxYhVUeZP5nSkEr3PGQL2icI4rjUjMUPScRvFIqYpCsqSZCVNwvxKNNiCam/yafMxUWSziEkmHwkMSOEktDD1LBsnhALAHQmykC9xmK6HY1NaruqU7XtmboRu0iLoMMsxZRJjMaNCwtNKptsW0jw4/gFVreLxEc/ph4L3fmSl0VPTN+ZvYzh7PG8mOIWBVJOHjJIYf72QWMhOngUAX08elbKNKFKSVPOXN/hfl59hjKTkvq0Jty7h3jwsCSkmRYkDXNzcKLgnue1+9dWtMyuOjXoFAKAUAoBQCgFAKAUAoBQCgFAKA1OLYPrQyRg5WZTlb8Lbq30YA/SgKf9oHMH2qaJbZRDHZ0v7kz/1qN6plVb+rVAxk9InTbAw9lKs+xer/AAR/hQDTA6WVWb66KP5FqjRVkybtKonuRXW/DL8stvkOdjgo7g2u+Q7ZkzsUYemUix7gX2NYVJWlY5eaTk7czoce45FhIWmmJyjQBRmZzr4VXubAn0AJNgCaQvN2Rg1Yj+B9o2CdA0jNEx+Bo5GYDtcohF/QE/OspUZ3yz70ZJPl5GHFc54PE/o6QzYsyXHS+zkK4GpucRkSw3uT5d7Vh0U4/U2l3+x61zRsQ8LlkUJKseHwq2thYPjA2EsgCjLt92gAOxZgSKjzrRWazfN/hfl+Bkot6nSwODOKlVyf0WF8wFr9eVDof+HG2vq4GwTxT9n4Vx/uy14e5qrVL/SiWVakcUAoDX4jK6RSNGueRUYon42Ckqv1NhQEU4dzFiFCSSvDPA+Ql40aIoHt94t3cOuoNtCBc3Y6Gkw22N+t0VSG627d/JkqeGtHeTuTMmrsinxWB2IPyoD7QCgFAKAUAoDg80Y6RenDE3TaUOzSAAsqJkBCX0DkuupBsM2l7VA2ji3hqO/FXbdvX2N1CmqkrM1OTo2WWdepK8YEZtLK8pDt1MxUyEsAVyaXtfYDWtWysRWr0nOq755GWIhGErRJTVoRxQEA4/y7g5MdNNMilUijd1Y/dsx6gMki7NZUUa6abXFVe0KsoSioavjx7ibQqT6Nw3vp5cDm8P4bw/GO+XAtD02Ul+isKTix8ByHxLr4o2AOwYaWqLKrVpJXne/Xe3zn4HkUnorE2D1F3zLdNPieCimVhIoN45EzHdVkFnse2gH5VnGq4vI8cSmXwcyv0THI8uwyIWEvlIjDwlGFjmvYX1IsamvPNPL07S7w9bBqkpzzlbNdfUvz4licr8FTAxPNiHQSsPvHLAJCo16asbC3ct3PoBaFWrOo1CGnqVVSSlJy0XodjDYaXG6ASQ4T4nN45cQPwxDRo0O2c2Yj3QLh6n4TZ9nv1fD39iLUrcIktw8CoioihUQBVVQAqgCwUAaAAaWq2IxkoBQCgIrxvjUzySQYc9MJ4ZMQRdgxAOSFSLFgpF3a4B0sxvar2htOOG+iKvLyXb7EijQdTN6HD4nAI8METwonTF9TlRXTMSbG9luTodL1y9KrN1uk1lm126rzJ1SNqdkaj4yKU6ydYnYphpsSw+U0xaNfyApVqY6pnUb/APKoor/6xs/AjRguC8vyecJxqaB3SBJIs2UskmFlxLFrHx5oXWGO4KjKrHYbbVaYDFVMNR3W4yu/+qyXVZ/U+1rxPJUd55+nxEj5e5qmeZYcTHlDg5Jek8Slxa0ZUs4BIzEHN8Nu4q5wmPjXe7kn1O/4RpqUXDMmFTzSKAUBHJucobnoxz4gD4ooxkP7MkjKj/NSaiVcdh6TtOaT8fQ2RpTlojB/ti1j+g4sNbw5uhlJ7BmSVso9bG1antXCWvv+T9jL+PU5HJxRxs0kTyy4bJG5YokEitlZWUp1GlNxqD7ouVG21UmM2rDE0nTcLcnfj4Eulh3CSlcyYjBkuJY5JIZgMvUQjVb3yujArIt7+8NLmxFzULCY+rhn9Gj4PQ21KMampJOWuJSTIwmCiaJsrFQQj3UMsigklQQdiTYhhcixPX4TFRxNJVI5fhlbUpuErM7FSTWcTj/AzMRJE4jmVSt2XPHKh16cqXFxe5BBBBJ7Eg6K+HhWjaXc+RnCbi8ji4Xl3GiR2H2aHqWzusk0wOurLAwRFc/iufXNURbNWSlK6XUr+Js6fkjZ4hyzDDE0iy4tZQurJOS0zk6fdyXhzsxA9wDUDQbS5Yai1ZxRrVSXMjWMm4hh5FTEYrDRLILxGWMSFiDYozp0Uz2sbKPPe1VeOoQoJShByXGz08mSKM3PJuxyf6Dk60MacRiw5mfwpFGRCXUZ1tA87JfMAbAAE7g1jga0cTNwlDRat3fK17I9rQ6NXTO/w7hK4DFB+KYuHELIpeGfEWi6DxlQURGYxgsHuCtj4T9LmnSp0/sjYiym3qWBgsdFMueGRJEPxI6uv5qSK2GJsUAoBQCgK44hxQfbikRQwzSMC7HeWOMiRIR8YuqXOwYSDU7c1telSlOU433klflrld9n4J+GlJJJ6M+Jy7AdZl+0PuXm+8JPmFPhQeigCql4uqvse6uSy89X2tsk9HHjmZlweFwwaUJBALWZwqRi29i2mlYOrWrWg25dV2z3djHPQ18Rh2xhHRhxMii/i6smEgPcFnurSj9hXFWmD2ZitWlG/NJvuTvbyI9SvT7Tscvck9GZMRK6Z4yxVI1YqMyFTmklLM+51GTtpV/hsIqOe82+5LwRDnV3uBMqlmoUBq8UjdoZFjbJIUYI1s2ViDY2760YKVwEUZCRnD4RXyi0eJxmIMtrbZJoQfTTSuZrqpSbcpTXZCKXlInwcZaJeL9iacGwYiiA6SREklkRi6A7XDEC9wB2FU1epvzvvOXW8mSoKy0sYDy9CSS/VkJ/HPMw+i58o+grZ/LqJWjZdkV62uedHHj6s94bgyxNmhkkQEEFC7SRkkaNlkJykHXwkX1v6YzxDmrTSfXZJ+WvfcKFnkdX2d44uknUCiaQrN4SSrIyhUKX7DIbj1B+IV1mzOijSdOn/pbvfW/zLuK6vvOV3xJfViaBQHl3ABJIAAuSdAAO5NAQfm7nvBiJkhlWeYMjosX3iZonVwryL4FBKgHxXtewNYTqRh9zJNDCVq//AC4t+njob3K/OGG4gDDIgSfLdoJLOGHcxta0i/QEaXAuKQqRmrxPMThauHlu1Fb0ZBeauYhHiGj4ckWFSJirzRQwh5XGjAXQgIDcbXJB7DWPXxO492JabO2Qq8OkqtpPS2r6zica5ixOLWJMR036RYiQLkY5gBZlHhO17i3y71Hq4jpIWepaYPZbwuI34u8WmutaGlwjij4XECWA5JQASNknUHVHt7w9d1uCK8pVZQz4GzHYOjiW4WtO10+fv18rotzgvtJwU1hKxw0n4ZrKhP6svuH6kH0qwhVjPRnKYjB1qD/uRt18PEl8UqsAykMp2IIIPyIrYRj3QEP525jyfo0RbqPYOU99cwusUZ7SsLm/wIGckeG8LGYnoo2i/q8kv+p/jm8kbaVPeeenzI4MHA7qsJCmafKgyjwQImv3X4VjAuDpd8t7FhbnsIpYnEKMW1FZvm+bfXLTqRNqWpwu9fnoSz/ZFO2IxQX8PVB/vFS/96r/AP4ZhL33F5+5D/kVOZs4DlfCxMHEQaQbSSs0zj9l5SxX6WqXTo06atCKXYjXKTlqzs1sMRQCgFAKAw4rCxyKVkRHU7q6hgfodKA4cnJeFH9SJMOe3QkaNR/6VzGfqpqPVwlGr98E/Xx1M41Jx0ZpS8rYtf6rGoR/v8KHY/vQyRj+7UCexMNJ5XXf7pm5Yuojl8ycu4wYWVnxUZsB4YoDECtwGzs8jnKFJPhy7EX1rH/hNChF1FdtZ59XYteR7/JnN2Z6hxRCQ4qJTmjUNkA1aNgOpDbzsBYfiRapsDiHhcS1J5N2fv8AklVodJTyJ7h51kRXQhkcBlYahgwuCPQiuyKsjXMPPuEwrNHdppl0McQDFT5OxIRD6E39K1zqxh9zJOHwdbEP+3G/p4le8089T42JoDDHFCxUt42kdgrBgCbKovYXFj3qLVxScWoovcHsSdOpGpUayelrkXqCdGASCrKxV0IZXU2ZGGzKex/7VlCbg7o04jDwrwcJrL060fFFhvf18/U15J3bZnTgqcFBaJJeB9rwzMeIizDTRhqp8j/8dvlWUZWfUaa1LpI5ZNZp8n8yfUeMPNmJ9ALjyPiBB89qynHdSNdCs6rafJZcnmmvI9wwhCTGWjJ3MbtET8yhF6KtOOjMamz8NU+6C9PQuTFcznD8Owpvmxc0EWQG7HMUW8jC921I0uCzEC4uSLKtXVKG8/n65s4WMN6VkcngnCjH97Kc07XuSQ2QMQWGbYsSAWYWuQALKqgcZi8U60nZ5X8X7LguHa2WdOmoolHKeEuDiW3lFoh+GIHQ/Nz4/lkB1Wuo2ZhP49HP7nm/wu71uQK9TflloiQ1YmgUAoBQCgFAKAUAoBQGLFYdZEZGF1dSrDzDAgj8qArnlxmXqQufHGxPzzMwc/8AOSb6Za4naFHo6nl4af8Aq4lrRlePz5rckHLfEFgZ4JGCxgNNEzGyqt/vEJOgysQw/VcAe7XQbIxfTUdyX3R9OHsQ8TT3ZXWjKQn6kkzSojF5neQrY3mzMWORPec+L3gMvmQNtlWcHfefHXl2vRdl78kWOFxn8bdcM8ldc/319zMyNcXH/wC+flUZqx1kJxnFSjoz7XhmeInvc9rkD6af43rKSsa6c3O74Xdu7L1ue6xNgoBQGAjK9+z6H9oDQ/UafQVn90ewjNdHWvwnr2rR96y7kbCws5CJ77kIvfVjYE+g3PoDWG8orelos2ZYmr0VKU/Dt4eZM+EYaHDkzTSSOc8kUObqSmGOFmTc5joAdTYKGsLXOauxNavirQXBJvRXur/Fx15W5CnCMMyUjDdeRYB7rDNKfKMH3fm58Pyzke7WOyMJ01Xfl9sfXgvz/k8xNTdjZasmoFdeVp9oBQCgFAKAUAoBQCgFAKAr7mCLoY/P8EuW/YffAJYeZEsUf/ONc9tij9V1xV++Ov8A6vyJuFll84/s0uZIosRFJGGVpofvVUMM6sgv81uCVuNRm7G1U+Fc6U4za+mWWmWfrbXuJVRKSa4o+S47BYJAfChkAYKAXml0Fid3c7eJj8zXsaWIxUra27kvwuxBbsdOPiV7isYJZ5XWMxq5DhCQSMw8RNtASwLWBOpOtXsaTp04xk7tZfO7IvNkzluyg+Duu/8Aab7zy+HleORolv0wpdthGHYKpJ8yToPQnYGttKnvXk9Ebsbi1StSg/rlkuq+V3r3ZGPDoQoBtp5bAdhrv861yabuiXRhKEFGVu7RdX74mSsTaKAUB4njzKR37HyI1B/O1ZRdnc1VqfSQcePDtWafiTf2acqJi42xU3VRQ2WHJI8TBluJJLoRcXuljpo+huKnUsLBxamr3OU2ptF1pKEMlHXt4+GniSHFcjzAlEeOaEszhsQzrJGznxr9yoEqHext3vm3EepsyLnvUpOOVuemmpXRxDSs1clfAeE9BDmfqTOQZHC5QSBYKq3OVANhc7k3JJNTcNh4Yen0cNDVObm7s6dbzAUAoBQCgFAKAUAoBQCgFARbn3hTyxK8SM7qHQhMudVcA51DEBisiRNbewNrnQw8bh3Wgt3VO/bzXejbSnuvMi/DMG87npxYuOWVSH6sLxR4bqWMrK0iL1GuNAC2ttlJNVNPZ2IlKNOokoRevF204/hddyTKvBK619Da529n8Yw6yYOP76EWYXLPiEG+ZjdnkG4uddV7i15OknG0Vaxpw9d053ej1K34Bw2TF4gQwC7MqksfdjW7Xd/QeW5NhUXonOyLyljYYaM6mraVlz18kWjzZwmHA8Ikhj+JogWPvSuZUzOx87A6bAAAaCpVVKFJpciswcp4jGwlJ3bkn4Z/gqqqk7gUAoBQCgLd9k2PD4MxfFBIw+YkPUB+V2Yfu1a4aW9TXUcVtij0eKlyln46+dybVvKsUAoBQCgFAKAUAoBQCgFAKAUAoBQCgNHh/B4IXmkijVHnYPIR8bAWv6dzYdyx3JNAV57XuLZnhwqn3PvZPmQVjH5Zzb9moeLnZKJf7Bw+9UlWeiyXa/16le1XnVCgFAKAUBN/ZHiiuMkj7SQliPWN1sf/AHG/lU3BvNo5z+oKa3YT45r8+X5LcqecyKAUAoBQCgFAKAUAoBQCgFAKAUAoBQCgPz3zTDNBipBjCBNIxfPskoJsGjJ7AADLutgPImtxFOe85PQ7DZOLw/QKmnZrVPjzfzQ5MF8xJv4lVgPwglgPzABrZjML/HhTT1au/HI17H2n/Oq4iUfsjJKPcs/Ez1BL0UAoDF1rnKgzt5DZf2m2X/H0qZhcDWxMrQWXPgU209u4TARbqSvLglr+ifezbjeDwUc/2iUDEPILkRSMcgjTKoyKfCGLm3qatpYJ0ZOnBN24242OMltZ41KvWkle9lfRXdiVt7ScB2advlhpx/mQV6sNWekH4GmWMw61mvFHNxntg4fGwRhiLn/dqLDzILg+u16wnSnB2krGynWp1I70HdHfg574a6qwxuGswBAMqqwv5qTmU+hF61NpG6zPsvPPDltfGQC+3jGvy868U4vRizO3hMUkqLJG6vGwurKQysD3BGhFZHhmoBQCgFAKAUAoBQCgFAKAUAoCovaQ4kxzggEJHGliLj4n2/fq82XBOnJtcfRfs5vbVSSqxSei9X+iJYjAq7Zszq1gPC3le2hBHepGJ2dQxMt6oszTgNt4zAw3KErJu+hg/ow9ppPqIz/0VCewcM+L8S2j/We0lq0+4f0Yf/Gk+gjH/RXi2BhlxfiJf1ntJ6NLuPY4VH8Wd/2nNv4RZT+VS6WysLTzUL9uZW4n+odo4hWnVdurI2smVbRhRbYbKPoKnOO7G0Evx5FSpKU71G+vn5iCPKtr3OpJ8yTcn0+VIR3Y2FWe/K9rcuxaHQ4Pwp8S5AJSJD9443J36afrWsSewI7nTmv6g28sEuho51H/AOv7L3Y2x/5P96r9nDr/AETnA8PihQJGiqo7AfmSTqSfM6mvmtWtUqyc5ybbO4jCMFuxVkac2KklZo8OciqSrz2BykbpEDozjuxuqnSzEEDZGEaaUqmbei/L5Lq1fUrM8bbyicvhUKLDO+JjNiMru6yGV73vFeQlnsxABWykkBRpUrENupCNGXhay68rJdd81xZrikk95E19nsTjBqz7yHOPW6qGYW0szh3v3zX711OEg4UUn1+F3ZeFivqO8rkmqSaxQCgFAKAUAoBQCgFAKAUAoCoPaBEVx8t/jWNx8sgT/FGq+2VJOm49f4/RzO24NVoy4NejfuR6rQpTntxG+YBZBlJXMArWI/UBLf3dqiPE710k8sr5PyvfyJ8cHu7spSTuk7Nta/8Ada3me8HjLmzFTe+V10DEbqVOqOPL/sPaNe7tJ35Nceprg+oxxGGUVvRTVtU9V1p8V1/5N2pJCMWHlzC9rKfdP4h+L0H+lYU576vw4dfWbatPo3u3z49T5e/gfMXNkQsN+w8ydAPzIrytU6ODl86hRp9JNRenHsWb8jBg+NYiFAis4UbDrLqWOtguHBJLHzJJNcNX2R0s3VqtNvV2f/6Ovo7YhFKnSg+pZEwPAsaUgM87xvMSTCJZeoka6sxYOoU2yr7psXAqtxeFo4Sk6mTfBbqzfn2lxSqTqNLTnmSeCFUUKgCoosANAAK5qUnJ3ebZPSsrI5vCsEeIz3P/APDCfpO9v5rY/wAJ75/B0my9n7q35rP5l3cevLg7wMRWvkixwLVfkM+0AoBQCgFAKAUAoBQCgFAKAUBAPa0sRTD3H6RnORgbFYxYygj4lPgW3YkHtU7Z6m663Xbn2FdtWUI4Z7yvy7eZX1dIcgYZ8JG+rIrHzKgn8961To055yin3G6niKtNWhJrvy8DWxGDVRnW4KeI3JOZRc2bubC9j2+VxWmdCMVvx1XmuT/HLsJFLFSm3TnpLLRZN5XXbxXHtsyVYfkHH4hLskUC31jle7uPI9LMqrt3JOu3eur7TU8oxy4349XZ6lthtjuF5Sl9XC3Drz4+mpkk5F4kv9nh3H6mIa/5PGo/nWcdrLjDz/RqnsJ/6Z+K/Zo/7F8QmkWP7OYQDmaSR0MdgLaGNmLG5uFsL23G9a8VtCFWCUU9eJlh9kVISe/JWa4dpYXKvIWHwhEjEz4gf2jgAIba9JNk763La72qslNy1Lijh6dFWgvc1jievK8+6t4IvLpqTZh+212v3XJ5Vx22MV0tfcWkcu/j7dxc4anuwvzIrzXzDEJBheplUkDEOqNKY1IvlyICbkb6dwNmJXPZuB32qs8lw9/bx4WeVWUneMFd8bFpcIihjw8Yht0AgZTfQqRmzkne98xJ3uTXVpJKyKtkI5i9qkUeYYVOsRp1mOWG/wCpbxS/QAHs1a5VYp2WbJdPBzlHfllHm/wjoezbmnE40TDEpGHjyMDGGUESZ/CylmswyHYnf01yhLeNNWnuMmtZmoUAoBQCgFAKAUAoBQCgFAVP7TMVfG2JGWKJBr2Ls7N+Y6f5VdbKilGU32HPbbk5ShTXW/ngRGDECQ2iV5T/ALtGcafrAZR9TW/EbWwdD/mVEQaOysXV+2D78vUY9pocvUw0qhr5bmLW1r6ByRuN6i0NvYXEScaN5W6repvrbFrUIKVaSin2v0RoYriamNwyuhKsBmAI907lSQPrUqeNpzhKLurp69nUaaODlGrGUZKVmtHnryaXkfpDCYhZESRCCjqGUjYhhcEfSueOuMtAcbnDGzw4OaXDKrTIAQGBIC3GdsoIzELmbLfW30rx6ZGUUm1fQprEcxYqZ0GJxuIELsA5Q9MKu5FoFBsQMtze171X1MRV3W4a2y+MuauBpUoXSbfzkZOO80ySgrGTBhhpp4ZHGwuRrGvko12uR7tVmF2fCnnP6peS9+15epthQut6pkuXv7f4I6kbEWUdNNe3iN+9tl+tz8qsW1xzZIjGTVofSuzP9d932Hc4jzLipMOIJZv0dVVcixqmZVsArZRdht4Ra+2u1bXXnLJEaOAo0nvyd7czl4eEk53Gvwr+D1Pm3+Gw7k+JKKsjXUqOpK704L5x9PW2PZHhrQTS/jlyj1Eagf5i4+lSqS+krMTK8yeVtI4oBQCgFAKAUAoBQCgFAKArb2gez2XFYg4mBomYhQ0UpKgFRYNGwDAG1tCPr2rOM7ZNXI2Iw8qv2ycX6/k0+VcM0YjjcWdFnVgDcAjEsCARvtXG7Wd69R/9y/2lxgoblKEXwRi5y4XPiHgjw8Zke0rEZkWyjpAsS5AtcjbXWpv9OzUak31L1Im2MPKvSjGLtn+DV4b7McbIR1nhgTuQxmk9QFACg+uY/I11Trvgikp7Kis5yv2FtcLwCQQxwx36cSKi3NzZQALnz0qOW5tUBFvaDzEmFwzICPtE6ska7kXFjIR2Vb39TYbmsKk1CNzfh6DrTUV39hSwFqrDqj4yA2uL21HofOlzFxTs3wPRNDIx4dMxDn3R7g/6z6+XkPnpvjHdXWVdar0r6lp7+x2OCcImxcvSgGxHUkI8EI82PdrbJudNhcjZCDkRatZQXWXlwrh6YeGOGMWSNQovqTbck9yTck9yTUsrW7u5t0PBQCgFAKAUAoBQCgFAKAUAoCuMMbYiUnQBsVr5fpclcftT/nT/APkv9qLPD/auz8nZ4Mb42Py6E/8Anw1S9g/fU7F+TXjNES6ulIAoDncw8WTCYaXEOCViW9hux2VRfuWIH1oepXdkULjsZJPK80zZpZDdj2UDZEHZF2A+ZNySTWVKjm7s6jDYeNCG6teJryyKouxCjzJAH86wSvob5SUVduxucP4XiJ/6jDzSjswTKh+UkmVD/FW2NCb4EOpj6EON+z5YkMHsxx0tuo2HiW+oLtIx9CFULa/YNrW+GHtm2V+I2l0i3YrIk3DPZdELHEzyTeaIOhGf4SZP79blSiiFLETl1E4wGBihQRwxpHGuyooUD6Dv61sNBsUAoBQCgFAKAUAoBQCgFAKAUAoCo+IJGcbJDMhLqZyscikRSNLO8kBJPhe65reof4l05zaEKtOpOayTad1ra1nbj293AnUXGSS5eptcI4GFHUUPhZhmCmFumACQbmEM0W4GhBvYXqE9o1KNT+1LeWWufdeyZt6CMlmib8scXaZWjmy/aYbB8ugdWvkmUHUK1jp2ZXFza56fCYmOIpKpHv6mQKlNwlZnbqSazV4nw+LERPDMgeKQWZTsR9NR53G1ARRfZdw8fDPby+0zW/MNf+dYdFDkb/5Va1t5+J2uFco4HDkGLDRBx8bDO/8AzHu386ySS0NUpSlnJ3O3XpiKAUAoBQCgFAKAUAoBQCgFAKAUAoBQCgOFzXy3HjI7GyzKDkkttexKtYglCQNLgghWBDKCNdWlGpGz/wAfP0ZRk4shnB+JyJIcLigVnU2Vj/aCxIBNgC1gSCLBwCwAIdU5HH4F0W5RWXHq611ejyfBuyo1lJWfz55nVxDvE6YiMFniuGQbyxm2dPVtAy/rKBoCa82XjP49W0vtlr+GMRS345ao3IPaXwxiB12APxNBOifMuyAAeprsd+N7XIDo1Er7rt2MlscgYBlIKkAgg3BB2II3FZGo9UAoBQCgFAKAUAoBQCgFAKAUAoBQCgFAKAUAoBQEe5w5ZTGR7hZk1STUW1BysRrluAbjVSAw1FaqtJVI2fz5xXEyjJxZCeUuZBOojdvvRs23UAF9RpZwNdNCPENLheQx2CdGV0svT9emj5uzpVd7JkY5t4J9nxXUQWhnzEgHRX0LC3r7wPqw8qs8Biumobkvuj5r9aeBIwqca2WjRZXsz49h3wsOGWQDERJYxMCjAAk+AH31AIF1uPlV9TknFZlTiYShUd1bNk0rM0CgFAKAUAoBQCgFAKAUAoBQCgFAKAUAoBQCgFAV/wC1fjOIhEEcEpiEolLsoQscnTAXxqQB4zsL6DWtNao4K6JmCw8a83GXIqOLCMpBWWQEWsRkBGU3XZdwf9fM1DnUU1aUUy1Wzqa/1Py9jenxEkjBpZXlYCwLEeEHfKqgKL6bDWw8q0Qpwpq0IpL5zzJNKhGm7rN9ZjI1DAlWUhlcGzIw2ZT2IrZGTi7ozq0o1I7slkX3yljpJ8HBLMLSOgLaWDeTgdgws1u16tE7q5yk0lJpO5169MRQCgFAKAUAoBQCgFAKAUAoBQCgFAKAUAoDi8c5qwmEOWeYK+XNkAZ2trYkKDa9iBe1yK8bSPVFvQp7mfmY8QlEwXJEq5YkJBYAm7M5FxmJA0BNgB61BxE96VuRf7Ow/Rw33qzk1oLEUBJ+QuVvtsueVf0SI+K+0zj+yHmo0LfRdbtaVh6V/qZU7Rxdl0Ue/wBi6QKmFIfaAUAoBQCgFAKAUAoBQCgFAKAUAoBQCgFAKApDngn+kMVffOlvl0YrW9P/ALqLV+4scNbcI3NhNcyHK/fTRv2h3+e/rWt55MkRcoO8Hb0fb8uYhPY2cZT2O6t8m/0NjWuVNrNZk6nioyylk/LuZ2OXuCyYycQRkrpmkktfpJf3vLMdlB3Nzspr2jS331GGMxSoRsvuenuXtwzARwRJDEuWOMBVG/1JOpJOpJ1JJNWJzjbbuzaoeCgFAKAUAoBQCgFAKAUAoBQCgFAKAUAoBQCgIF7UeAxNH9rBZZkshykWkXWwcEG9rmxFjr5VjKClqbKdWUNCokxbFrX/AJVh0MTb/KmTvlrkuLFD7yWcA7qvSAPobxk/zr1UooxeIm1Ysnlzl3D4KMx4dMqk3YlizMbWuzMbnTtsO1ZpJaGlyb1OtXp4KAUAoBQCgFAKAUAoD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09538" y="-2308225"/>
            <a:ext cx="382905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6" name="AutoShape 12" descr="data:image/jpeg;base64,/9j/4AAQSkZJRgABAQAAAQABAAD/2wCEAAkGBxQTEhQTEhIWFRUVFBcXFRUVFxgXFxUZGBkWFhUYGBgYHCggGBolHBQZIjEhJSkrLi4uFx8zODMsNygtLisBCgoKDg0OGxAQGywkICQsLCwsLCwsLCwsLCwsLCwsLCwsLCwsLCwsLCwsLCwsLCwsLCwsLCwsLCwsLCwsLCwsLP/AABEIAQIAwwMBEQACEQEDEQH/xAAcAAEAAQUBAQAAAAAAAAAAAAAABgEDBAUHAgj/xAA/EAACAQIEAwUGAwYFBAMAAAABAgADEQQSITEFQVEGEyJhcQcygZGhsUJichQjUpLB8FOCotHhM0Oy8WSTwv/EABoBAQACAwEAAAAAAAAAAAAAAAADBAECBQb/xAAyEQACAgEDAwIFAwMEAwAAAAAAAQIDEQQSIQUxQRNRIjJhcYEUkaEVI0IGsdHwM1JT/9oADAMBAAIRAxEAPwDt0AQBAEAQBAEAQBAPIcQYyinejrC5MluhjEcsqsCUNmHNTa+o9DMZMtNF+ZMCAIAgCAIAgCAIAgCAIAgCAIAgCAIAgCAIAgEV4/VWsciEkqTdsxFMHmCu1Qj6dZx+o6+muO3lv6PBc08JL4vBYp4BLC6JmHMKBr1HSeY/UWxlujJ/uWnyVQdwwq07kg+MXLF1Nsw11JFrjzFuZl7RdRnXbmx8Glle9YRJOFcQFdC4BFmZbMLHwm23Lr8Z62q2Nkd0TnTg4PDMySGogCAIAgCAIAgCAIAgCAIAgCAIAgCAIAgGv43QZqTBandixLNa5ygEsBroSOcjn8j8G9bSl2IvgLimt+nkLX1A000Bt8J4bUczePc66ZlBpAom2MlHaMexq2kbDsjVBp1CGBvWc2BvYCy6+pQz23TouNCRztVneb+XisIAgCAIAgCAIAgCAIAgCAIAgCAIAgCAIBjcRpF6boN2RgPiCP6yOyO6DRtHiSIPgcUWXxKyMCAVfQ7CxtyvPG6rTyqswzoOWO3JmB5TffBlWM1vHccadFymr5SVUXzG1s1gLnQa3tLOlpdliWHglrSsliXH1Of4HtzXoVM+HSlTBtmQAlalr2zEnU25i39J6eip0/K2/odOfTq7I4k237nWuxnbmjjhlI7usB4qZOh6lG/EPrL0bE+5wdZobNO/de5LbyQpCAIAgCAIAgCAIAgCAIAgCAIAgCAIAgCAaXjnZ5cQysTYqy30uHVTmymxBBvsw1Egs08LHmSJa7ZQMPF9k1YFe/qhTpbwk/zZc3xveU30qndujwSR1Ti84TZo+LcRo4YHD0qoQqo76sqKajXv4fChF7ak25i2+mmqulp16dMefwTU1Tslux+PBFMNxLhVHRaZYjm1NmP+ucudets5yl+Ts/p9ZP5u3tn/AINrQ7W4BhkvkHRqRC+ugtKz0Wpi8rv9Hk1npL8cxJFwvjVgGpVe+pc0VszqNNUO/XwnppbY39H1G2mXp6hP7s512lz4wyYYXErUUOhDKwuCDcGeii01lHKaaeGXpsBAEAQBAEAQBAEAQBAEAQBAEAQC3iKwRWZjYKCSegGpmspqK3PsZSy8IjuJ7SOLkIqjlmuW8tBsfKcK7rWJ7a45LsNIscstv2hrAe7TBt+Y2+usiXXJ9nD+TL0sM+SFdoMVxJmz98lVB/2VXIv8t/F8TN/6lC9bLMx+zOhRVpGtrTT98mHwztsqnJXomlY2OQaD1XQj6yrdocrNcsr6lmXSZtbqpZX1JPSXDYtbgU6o62BI9eamUf71Lxyitm/TvHMfyaXi/s+pMCaDmm38LeJT/UfWX4aycfmLtHVrFxYsognFuD18Kw7xSnR1PhPow+xnT099d6wufv3OgrarknF/h9zoHsc7SEtUwdViSc1WkWOu/wC8X5nN8WnRreHtPP8AV9Mk/VivozrAkxwysAQBAEAQBAEAQBAEAQBAEAQCjGH2BGuNcWD/ALtBdSwDNyNuQHMXG/lPP9T6hBxdVfLLunofzM1XEhYX3y2a3UKQT/fnPOV92i8j1XcWuCLt7t9ibaeszCOZYZnb5LbUqQQM72B0uzldTpblrfl5Ttw0lMo9skLlLPCNZxjsbSxHi7xw3JvC1/pc/OWoVqCxEuUdRtqeMLBDcfwTFYBu8U6Daom3+YcvjMzgpLDOvVrNPrI7Z9/Yk/Zrt2r2p4kBW2FQaKeXiHL12nL1WjljNZQ1fS5R+KrlEtxVGnUWxCsrCxBsQROXGU4vKeGc6Dmn7MidPssuGxdHFYc5RTqAvTOoyt4Xynlox0M9BoeqNyULP3LF9++mUJeTrCz0jfg87jx7HqDIgCAIAgCAIAgCAIAgCAIAgFnGKSjBfeKkD1tp9ZHdnY8G0e5CTQNTu0TRiVtfZSupv8jPG0aedmolDz5Oq7FCOX2GJrWU3W+U5XW4uCNGHwuZA6ZV2uLN4NS5Rig3BUa21tzv1A356jcXuJajVl70uV49yQVno2tVdCjb06gFyw23t4t+Wv1nRpqcflzz4IW3kz+FvS7sdxbuxcAAk5bHUa6g+UstNEU8+TKq0wwIIBBFiDzHSZfbg03YefJyjtrwL9mqZkH7qofD+U81/qJjaep6brVdXsn3K9lu2DYcinVJej82p+a9R5fKVdT071VujxL/AHMazTQt5r4f+50TEYhalFnRgyshKkag32sf72M5NEHDURjJYeTz1iaypdyeptPceTkvuepkwIAgCAIAgCAIAgCAIAgCAIBQiYxkwzRPgimKR1F0Yvf8rFT8r/e/WUI6VQ1LtXksO3NeGRfF1an7XUTItJRUbxu4DPmsy2QHUXbQ7ylrtJCcsl2hpV9y+KTKQe7DAbDQ2/Sd1Hla0qVq6vhrKN8xl5wRP2p4wfs6oxqoXVmQKurVFKZUc/hWzMbjmB6Ts6CDsk8LJT1E3Wu5uOwrN+w4eqwALhqb2AF3p3CPpzKrlP6VlnqNHpz4NNPa5x+IkyNOaTNGm7YYDv8AC1F/EFzr+pdfqNJtFrJY0trrsTOKEy1nJ6rPklvs94jVOIp4VTenWcXB/DYhmYdPCpBG0glpoTsjPyjl9RqhGl2eUfQSGdNrnJ5LPZnqDIgGJxDHCll8JYsSABblrqToB/xI7LFBZZtCDk+C3w/iYqErlKsNbE3uOoI+vTTqJiq2Ni4Np1uJnyUjEAQBAEAQBAEAQBALWIq5VLWLWBOVdzbkPOYbxyPoYGD41QqgZagUnkwyt56Nud+u00jbGXZm8qpR7nKPa/UTDVqbCqz1Hy1e6qBnWrZ8rLpZaYCknQX6TENOrJ+5J+plCGFwTjCudVN/DYgncqwDIfkbHzBnPvr9OTwTwnujk1vajglPFU1FTMAjhiUtmy6hrXvy125SxodVOizcjW6pWw2s2WKNKnh1wuFXPkC5CG8CFSGUs/Mk68zreS6rURsbcuWyKmpx7+C21ewF7X5gG4+B5zmt8lpRyExAYEdbiFLk32NNM5Phex+Ieu1LIUCk3qMDly30IP4rywrEkdt62uFafd+xPOw3AsNhsUrI5qVMhF2UgANpmTSxva19ec2qu+Lk5Gs1Nt0MPhHUlnQycYrBk8V6yopZiFA3JNgJhvHISI/xDHCsyZQwVGLZmFr6FQAN+d7np5yjfcpLCLVNbTyz1wKnmqs9wMgyBeZzWJb00AHoZtpIJLI1EucYJBeXSqVvAEAQBAEAQBAEAQChEA0XFuB3zPSAJOr0yBlc8yL7N9Db4yrdplLldyau3HDItxPgGHxJC1qbZkFgCSrIDysTYD6SCF9tD4eCaVcZrL5NqaTFsxqC+ULYoBopJGxGupkdt0rO5vGMUtqReBP/AKkRtgx67LTUk5UVd9goG5PICZXI254ItguLNiWqNTCmkr5FbxKWNgSQNQRrzteYmsFx1qtYfc2+AQgzREU2bRqyjRj672HS+lh8ZIkyBlvAYbvKl6bG9lBqAWVEBvZdLFjt8b8rSamqTkaWTSiTVDpOkUfJWZBp+0fup07wX6bNlv8AGx9QJW1LajwS09zV5rC9thy+ek52S7jLNceI0iwJz02GzMj0yPIOQPlfnMxnKPZm0oe5sBxCsouKzMOhVXP0AJky1Ni8kLpg/B6pdpHG70z5Oj0/kSf6SRaxruh+lTRvOGcTFXMMuVltcXuLG9iCNxofPSW67FNZRVnW4vBnyQjEAQBAEAQBAEAGAQ7tsjd7SNjbKwUjfMTqLjnYD5Gc/XbuGkX9Ht5TMXBVXtqSdNtLn02vKUXkmnFeCmIxNcqe6pKDy717fRAfuJItvkxHb/k+DlXaPH4qrUZMUxXIf+mPCg6EAe96m8m3RiuD0Wi01LhvRPOxXDjSwihwQzkuQdxm2v8AACRSeTh663ddxySPCYcu2WmLtzJ91B1Pn0H/ALm9VTmynOzC5JRw/BLSXKo3N2J3Y9TOlCG1YKUpuTyZU3MCAIBGu22LIpLRTR6zWB6AWu32+sq6qe2OCzpoZbbNfgcTsraOBqDzsNSOoM5+GWcF+oP76zBnDMdqqAWLgctCAfhrGAlgslv/AJAPkwQj6Wmdr9jZNI2nZSkQ1SwXJYaoLIzXttsCAORI1G0u6SLWWyrqpZwSe0ttMq5RWbGBAEAQBAEAQBALWJwyVFKuoZTuCLiYaT7mU2uxqanZ9RfunZfyt4x8z4vrKs9JF8rgmje/JgV+G11v+7Di26ML/J7fcyCWln9yT1oNexoeM4JwyOcKC+y5kpvUJ38HjGwuegmvoWLwWK7crG/B5ONzppUCsV0RLNVzEbEcjffTSaqEm8JGNvn+TdUuL/sFBGxOtPwhnRdUdt8wX3lLXGbe/W950uK1yV40vUz21d/Y2eA7YYKtbJiadz+FmyN/K1jMq2EuzMWaLUV/NB/sbqjWVvdYH0IP2m5W5Xc9wCjG0PhBcvBAnxH7Riqla90TwU+luZH3v+fynJtnvsZ0IrbXg2GDwoq1VQi6r42uL7aKPi3/AImSU175ZIpScUb9eDUP8JT6i/3l70oexX9Wb8mXTw6r7qhfQAfab4NG2z3lmQAsArAEAQBAEA1HaCuw7tFYoHLZmBsbKt7A8vhrYGV77HFcEtMIt5Zg8PxwouRUcimwFi7MwVgdQWb3bgj+UyHTXZypMmuqysxRuMPxag7ZUrIzEXADAkjyHOW4yj2TKzhJLlGaDNzTIgyCYBicS4lSoIalaoqINyx+g6nyE1lJRWWbRrlY1GCyyH9n+1VPH4qrkQgUqdqeb3mDN42y/h91R19JHCxTfBf1mgs01aUvJqfajxc0Vo06TZarP3mZd1VLgetydjyBmuontXBb6RpY3zzNcYwYFXtcmM4diadWy11pBgB7r2ZfEvQ33H9jV3KyDyTrps9JrK5w5i/+8nOG3lE9ZjvkvYbFFDdSVPVCUPzUiZ3NdmQT01c+6X5RtMP2mxCDw4vELysarMP9V5vG2b8sp2dOo8wiSbgHabHPQu9YulRmTM6+IACxykWsdPrM23zXw5OBqNJRGxqMcNEt4bh+7pqtgDufU6kemv0kGOOSm3lsk/Z+lanmtqxv8BcL9r/GdSiG2BStllmzkxGIAgCAIAgCAIAgGDxdKZpk1bZBrfUEHkVI1vy011+E1mk4vcZhndwaHCqcovfmbHUgEkqCeZA3M47xng6a7cnjG4dXWx9Qw0KnkynkR1mYvDyjWa4JHwesz0KTP7zU0LctSBfSdeLzFHPkuTMmxqRnth2xo4FLN46rD93SB1Pmx1yr5/K80nYorkt6TRz1MsLt5ZxHtDxutiqneV3zH8KD3KY10UdfPfznNstcme00Wiq08fhXPuY/BuKVMPVWtSazL12INrqw5jSYrm4PKJ9Vp4aiDjMzu1fHzi66V8uQimisp8ShlLHS+6m+xHreSWTUyjo9E9PW65efYw+JioxWrUp5c48JCZFYAfhAA5GVliKwmW9Mqv8AxweWvcwDNolp9myiteZkjWqakeidJmKwzM2vc6P2awWXD4QsGVfE7XVgBmOdDmItuF18xM2QbecHjdRbm+SRKOHYKpUqFlcujaAAeFdRzvbSx211iuqUmUpWR248k2o0woCjQAAAdANBOrFYWClnJ7mQIAgCAIAgCAUZrQDW47jCIcigu/NVtZf1NsvpueUhsvjDuSwqcjR1a5qEVHbOBqgX3F81/iOh8XytOfbdKb+hZjWodjFp0KlRs1Riig3FJDbb+NhufyiwHnIidST7GRxJrU2vzBGm5J0A9STMrngjnw8mFwXiNTBstOsS1A2AbnTPlbl+X5cxLFGocXtl2NJ1q1Zhwy97Qu2n7IlJaK5qlcE03OtNQLXbT3j4tBLllnw5Q0OjWosxLx+5xfGYos7Ozl6jG7VGNyfISjOTZ7PT0RikorBjXkWC4nyeFO/r/tN3HBHXLLZ6mi4JXyj0zk2BJNttb29OkwYjWo9kv2KXmOxt34Zd4Zw+pXrLRo2Lv7oZgoJAJtc6X0lyCyjlaq79Pmb7fQlPDPZnjalZErU+7pE+OpnVrKN7BTck7D1k0YP2OZf1el1tweWd1w+GCIqKBlVQoHkBYCWUuDzMm5S3MuqLC0GCsAQBAEAQBAEAQDW9ocQyUWZbjUZmAuVX8TADUn09dZHa2ovBvWk3yRFgPcKm24oDUm/4qxvz6E/MzkNt8s6K4XBnI+VQahCkk2F9ugGgJ5coXPYw0X6FOo3uUXI/iYZB/rsfoZNHT2S8EXqQj5LuJ4LVsrkqzLr3Y93UWNmO7dCbDcaXuLH6XCI3qEzXVMrqQRcHQhuXUEbgg8tJTmscM2hw8oiPajgbPTVCxNNHzLzZNLML8gb+lwCQN5jfKKx4LlFqjLPkhnG+FdwQQcyP7p18J3KG/MX+IN5NCSkeh0es9SLz3NO7yVRSLEpvBWjNbOxtR7l0Su0W0xMGciAVoYhqbrUQ2ZGDKfNTcfaWoM5+rgpwcfc+muCcQXEUKVddqiK1ul9x8DL6eUeDtrdc3Az5k0EAQBAEAQBAEAQBALGNwwqIUOzCxmJLKwZi8PJosH2eqKMpdFH4mUFnc82JYWBPxlKOj+LMmWXqOODcYPhlOnqq+Lm51Y/5j9pbjXGPZEE7JS7szJuaCAaXi/Bs5apTNnO45P69G6N/YrX071ldyWFmOCK16z94BdFQe+rEBgdbgg872+u85rjJPDLUduMoi/byiaWHOWgTRqOtqh0Wm69PIiwvtuJNVXKK3F7RTUrcOWH7EHq8Py0ErMbCpUK01t7wQeNvQMQPUHpLHjJ2PW9S304/kxqcitOhQ12R7kJYFoRhlC02UcmHPaUc3ksfhZBbLKz7HaPYtxDPg3pH/s1SB+lxnH1Jlul8Hj+r1qN+5eTokmOWIAgCAIAgCAIAgCAIAgCAIAgAwDyaY6CMDJbxGGR1KuoZWFirC4PqDoYaWAm12OI+1zBtTxNFEpGnQSiq0Qq2p3JJcLyvtf0kMq3OW1L7Hf6dqK6qZTnLs+ffBC6tPKbDkB/WOpUqqxQXhL8nQ6DqJamqdz7OTx9vB5vOekjtuRQN0/3ktVM7HiKyV7tVXTHNkkvuXFwrHlYef+06+n6NqJ/RfX/juec1f+qtHXlV5m/pwv5L64EcyT6af8zqw6HTH5m2/wCDzuo/1Xq7OK0or92d19nXC6NLBUKlOkqPVpIajDdyL2LHnufnOPbVGuxxiuDb9TbqIqdssslc0MiAIAgCAIAgCAIAgCAIAgCAIAgCADGQcg9qmML4xaf4aVIW/U5LN8bBflPR9GoTg5tc5OL1Ox7lFEIeipOoHQTqX6Gi15simVqNbqKOaZuPvhltaCclB9dZWXS9NF8QRZn1jXyWJWy/cuBQNhaW4UQh8qx+DnzunP5pN/k9WksUkRNlwG1Nj9fvK9rw93sbR7o752Zw3d4TDod1o0wf5QTPGXS3WS+56mtYrSNpNCQQBAEAQBAEAQBAEAQBAEAQBAEAQCxjMUlNGqVGCqgLMTyA1mVHc1FGJSUVk4Lx/iZxNepXItnPhHRR4Vv52GvmTPb9O0/o0qLPMau71bMmtamDvLrimV1NrsMsOGA5tnkyKTSNopsKd5hcmZLBs8BghVahS/xaqg+hYX+l5Q1k9tcn9CXTx3TSPoBAALCeOzlnp+3B6mTIgCAIAgCAIAgCAIAgCAIAgCAIAgHKfan2oVn/AGOm4yqb1rHdr+FD6bn4dDOz0zS5/uy/COZr7Xt2RICrgi99DseR/wB56aq6DWE1n7nGnVOPLTPdpYIi5QQG5Ow1Mjtk0jKWTFKhjcj0HQSsvifJLvcVhFwiWMYRHub7kt7B0A+PoDcU1d/iFK//ALnE6s3Gl/Xgv9Oinbz7HZQJ5bHZnoPJWbAQBAEAQBAEAQBAEAQBAEAQBAEAQDmXtI7F0KjjEq5p1KjqHUAEVLe8fykAb+klfVJ6Wpxx3FWkVtqLvBcAoQEqMpWyKRcBOtj1+wE4Fc5KTnnDfP1Olc18q7Lgj/bnBYahT7wDJUY+FVsFc/izL5DmLT03R+payU9mcr6nE1uhoxufDI1gaNXEJ+4pO4U+MopNj0NhPUXaytfNLH3OJHS2PssmxwXZrEVLHu8oOt3OXT0FyflOdZ1zSUrvl+y5/llmvpV8+/w/fkcU7PVKYZaeatVFgq0kJuSAWNtSQARrpqZRr/1HZdqFCMVGPltl99Frrq3yk2/sb/2X9nsdTxYr16Jp0hTdTnABYta2Vd+XOS9R1ddte3dl58diPTab03nbg67OJ4OgxMgQBAEAQBAEAQBAEAQBAEAQBAEA8u4Gp269JhvHcLng57jsT+14gn/trt+i+3q5F/ScW6x22Z8LwdSuKqh9WbF2AF/oPoAOp6R54ImuOTaYbszRcBsTRp1am/7xVfJ+VbjYfe/WdejdVHCZTtkps2GKoJSoVBTVUUU2sFAUe6eQm9mWst5NYIjSWVRfYAX+Ws4zZe4yeuw1DM1WuRuco9T42+hQfCWdDHOZGmreEokyE6CKYmQIAgCAIAgCAIAgCAIAgCAYmN4pRogGtVSmDsXYLf0vvDeDaMZS4imy5hcZTqKGpurqdmU3B9CIyYw/JfgwDMMEU7b8TsooILs/vgHUKTYD/MfoGlHW24jsXdlvSVbnvl4NDQqNRyocgdjc+81ydBcgCwuLDfYSisRXctNuzlEj4BhDU/euLBCVVb3uw0Zr8xyHx8rXtNQsbmU7p/4klY2l/BWIp2i4sWFWmhtTUEVGAuxNjmVL6WHMnz9RQ1Gp4wi1TT5ZHcXXzUC2epqShBK/5/dFj4QZR3ZSLaWJk77N4E0cPTRvetmb9TG5+V7fCdeiG2CRzrpbptmzkxGIAgCAIAgCAIAgCAIAgCAYHHeKphaFSvUNkpqWPU9APMmwHrMPsbRg5PB8w9oOM1sXXbEVm8bHQD3UH4VXyGvrqecqzlk7+mq9NccE/wDY3x008R+zsfBiFuo5Cotz9Vv8hMUT+JxN+r6ffVG5L7nbhLh5v6mLxLGClSeo2yj5nkB5m4E0smoRcn4Nowc3tRBeHK1R2xFTck5el9iR5AeEehnFTcm5S/B05tQSgjKxNFLh3W5TW5vy122Osw+UaRfOCWcEoFKNNTvlu36m8TfUmdqpYgihY8yZXjWK7qhUcbhdP1HRfqRFs9sWxCO6SREsBTslt+vn1v1vc/OcWt5y2dCbSaRaGF73FUaAACIM7gAWtcG1vgP55PXDdZjwayntr3eSfLOuc4rAEAQBAEAQBAEAQBAEAQBAObe3XEFcFTQbVMQoPoqs4HzA+UjtfBd0Ed1nJwwLKZ6TbwbXh9ZqeR6bFWpkMpHJlOh+YkW7bLKLyp9bT7GiS4f2k8RVtK4c/wANSmmX/SAfr8ZZ9eSWWeej0hznsSwS/A9pqnE0RSgplD+8Cm4vb31vtobC/MnpK2otdmF4IZaN6STUnlkiVQAFUWAFgAOkgzjgrvl5GAw3fVQv4Vsz/O6j4kfIHqJNp63ZPPg0sntRMFE6vYpeTQ9sqv7lV/jqqPld/uolTWyxV+xY0vz5NXh10E50OxYlzIv9iqOdq+IP4myL6Dc/HT5S9o4/5kOqePgRLJfKogCAIAgCAIAgCAIAgCAIAgEB9tODNTh5ZRfuq1N28l1Vj8Mw+sjtXBb0E9ty+pweUcnr0ZeDYbH+7/8AMisRZoeEeqi6+Y0mE3gmaWMkv9nGOFOu9Mm3eoMvmym9viGPyhvg43W6cqM0dLw2Gaq2VDlA9998t9bC+hY8ugNzyE2ppdj5POTnsJNgcClJQqA9SSbkk7kk7mdOEFBYRUlJyfJkzY1RGu1rXNFPNm+Vh/Wc7qD4US3pEuWavH1slGo2xCkD1Og+8rLCiTRW6RJOzOE7rDUk55cx9W8R+86tMdlaRTunvsybWTEQgCAIAgCAIAgCAIAgCAIAgGLxPALXpVKVQXWojI3owIP3jGTMXh5R8xcc4W+FxFXD1PepNYH+NTqjj1W31nPtjtZ67R3K6r6mHTex+/8Af97zVxyi3CW2SZmO1wDz+8r4Ol35PFNjmFt+RBsb+vI+ckSIbUpLbJZR1P2VcfxdWq1FgKtFQzPVYWZGOoBYaNfpvYS3p5S7HleraTT1PMJc+x1cS2cMhntS45VwuFQ0GyPUqhM9gbDKzG19AfCOXWRXScY5R0Om6WOouUJ9jmfCe2lRal8U9SspsMxN2S3QaAj6zmzza8tnf1XSo1r+wuPY33FO2WEdEC1Cw7wF1CNmKjUjUAR6fucmOkucsKJhdoPabiajEYU9xTGxKq9RhyLFgVX0A+MtS1LTxEvaboMWn6z5+h0H2ccfq4zCd5XAzrUZMwAUOBYhrDbcj1WWa5OUcs4et06otcI9iWkyQqHnvBBjPGUeoMiAIAgCAIAgCAIAgCACIDOfe1bsWcXTFegL4ikLAf4qblP1DUj4jnpFZDKLui1TpmcKPoR5HceR85Tw0eqjKM0pIvUKmtj8Jo1nkt0W/FtZu+ynBv2vFUaFyAzEuRyRRma3nYW+MkphuZV6jqXRQ5f5eD6J4Xwylh6YpUUWmi7Ko+ZPU+Zl9JJYR4mc3OTk+5mTJqc19tXE0FGjhrXqO4qfoVLjN8S1vnK+oklHDO10OmctRvXZHHrnpeUEljJ67dLL4KqfKYwvc3U3/wCrBv8AOZj3yYllrgkPZDtliOHqyIKdRHfPkqBvC1gDlKnS4UcjLcLvCODquj+q97lybHjftSxtRcqlKAP+EuZz/mcm3wE3la2Vo9Ipr5sln6EPocTrHEU6xdzUWojBmZma4YaZib63tbzmisy0TXUQ9JpJJJM+pxLiPLFYAgCAIAgCAIAgCAIAgFGEA53289my4lnxGFK0651dD/06p6/lc9djz6yKyrcX9H1CWneHyjjXFOG1cOxSvTakw5OLA9Mp2YeYJlVwaPRw1NNkcxZ1X2NcAdS+LqoVzIEpZgQSDYu1umgAPrJdNW1ls5fWtbG5RhB9u/3Oqy0cE8vtBhnAfaTh64x9Vq4IDECk34TTA8IU+Wtxve85+pjLdye06LOn0cRfOefuRcraVTuditoMHm2lzMoSeFlmO9a/u/Pl/wAyeCx3KE79z+AtFb6mZbyV9jfMif8As17D1MRVp4ispTDowcZgQapUgqFH8N7XPw9J6qn3Zx+o6yKjsg8s7sBLRwCsAQBAEAQBAEAQBAEAQBABEAtvQU7qD6i/3gHsLAKwBALOIwiVFy1EV1O6sAw+Rgym08o0OJ7B8Pc3OFQH8hZP/EiRuqD7otw6hqYfLY/3MCv7MOHttTqL+mtU/qTNfQr9iT+q6z/6MxG9kmAPOv8A/Zf7qZt6UPY1/qWp7uWfvhlyl7KOHjdaretUgf6QJj0Yexs+qap/5fwjcYHsLw+kQUwiEg3Be7nTb3yZsoRRXnq7p/NJkhCCblcrAEAQBAEAQBAEAQBAEAQBAEAQBAEAQBAEAQBAEAQBAEAQBAEAQBAEAQD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09538" y="-2308225"/>
            <a:ext cx="363855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8" name="AutoShape 14" descr="data:image/jpeg;base64,/9j/4AAQSkZJRgABAQAAAQABAAD/2wCEAAkGBxQTEhQTEhIWFRUVFBcXFRUVFxgXFxUZGBkWFhUYGBgYHCggGBolHBQZIjEhJSkrLi4uFx8zODMsNygtLisBCgoKDg0OGxAQGywkICQsLCwsLCwsLCwsLCwsLCwsLCwsLCwsLCwsLCwsLCwsLCwsLCwsLCwsLCwsLCwsLCwsLP/AABEIAQIAwwMBEQACEQEDEQH/xAAcAAEAAQUBAQAAAAAAAAAAAAAABgEDBAUHAgj/xAA/EAACAQIEAwUGAwYFBAMAAAABAgADEQQSITEFQVEGEyJhcQcygZGhsUJichQjUpLB8FOCotHhM0Oy8WSTwv/EABoBAQACAwEAAAAAAAAAAAAAAAADBAECBQb/xAAyEQACAgEDAwIFAwMEAwAAAAAAAQIDEQQSIQUxQRNRIjJhcYEUkaEVI0IGsdHwM1JT/9oADAMBAAIRAxEAPwDt0AQBAEAQBAEAQBAPIcQYyinejrC5MluhjEcsqsCUNmHNTa+o9DMZMtNF+ZMCAIAgCAIAgCAIAgCAIAgCAIAgCAIAgCAIAgEV4/VWsciEkqTdsxFMHmCu1Qj6dZx+o6+muO3lv6PBc08JL4vBYp4BLC6JmHMKBr1HSeY/UWxlujJ/uWnyVQdwwq07kg+MXLF1Nsw11JFrjzFuZl7RdRnXbmx8Glle9YRJOFcQFdC4BFmZbMLHwm23Lr8Z62q2Nkd0TnTg4PDMySGogCAIAgCAIAgCAIAgCAIAgCAIAgCAIAgGv43QZqTBandixLNa5ygEsBroSOcjn8j8G9bSl2IvgLimt+nkLX1A000Bt8J4bUczePc66ZlBpAom2MlHaMexq2kbDsjVBp1CGBvWc2BvYCy6+pQz23TouNCRztVneb+XisIAgCAIAgCAIAgCAIAgCAIAgCAIAgCAIBjcRpF6boN2RgPiCP6yOyO6DRtHiSIPgcUWXxKyMCAVfQ7CxtyvPG6rTyqswzoOWO3JmB5TffBlWM1vHccadFymr5SVUXzG1s1gLnQa3tLOlpdliWHglrSsliXH1Of4HtzXoVM+HSlTBtmQAlalr2zEnU25i39J6eip0/K2/odOfTq7I4k237nWuxnbmjjhlI7usB4qZOh6lG/EPrL0bE+5wdZobNO/de5LbyQpCAIAgCAIAgCAIAgCAIAgCAIAgCAIAgCAaXjnZ5cQysTYqy30uHVTmymxBBvsw1Egs08LHmSJa7ZQMPF9k1YFe/qhTpbwk/zZc3xveU30qndujwSR1Ti84TZo+LcRo4YHD0qoQqo76sqKajXv4fChF7ak25i2+mmqulp16dMefwTU1Tslux+PBFMNxLhVHRaZYjm1NmP+ucudets5yl+Ts/p9ZP5u3tn/AINrQ7W4BhkvkHRqRC+ugtKz0Wpi8rv9Hk1npL8cxJFwvjVgGpVe+pc0VszqNNUO/XwnppbY39H1G2mXp6hP7s512lz4wyYYXErUUOhDKwuCDcGeii01lHKaaeGXpsBAEAQBAEAQBAEAQBAEAQBAEAQC3iKwRWZjYKCSegGpmspqK3PsZSy8IjuJ7SOLkIqjlmuW8tBsfKcK7rWJ7a45LsNIscstv2hrAe7TBt+Y2+usiXXJ9nD+TL0sM+SFdoMVxJmz98lVB/2VXIv8t/F8TN/6lC9bLMx+zOhRVpGtrTT98mHwztsqnJXomlY2OQaD1XQj6yrdocrNcsr6lmXSZtbqpZX1JPSXDYtbgU6o62BI9eamUf71Lxyitm/TvHMfyaXi/s+pMCaDmm38LeJT/UfWX4aycfmLtHVrFxYsognFuD18Kw7xSnR1PhPow+xnT099d6wufv3OgrarknF/h9zoHsc7SEtUwdViSc1WkWOu/wC8X5nN8WnRreHtPP8AV9Mk/VivozrAkxwysAQBAEAQBAEAQBAEAQBAEAQCjGH2BGuNcWD/ALtBdSwDNyNuQHMXG/lPP9T6hBxdVfLLunofzM1XEhYX3y2a3UKQT/fnPOV92i8j1XcWuCLt7t9ibaeszCOZYZnb5LbUqQQM72B0uzldTpblrfl5Ttw0lMo9skLlLPCNZxjsbSxHi7xw3JvC1/pc/OWoVqCxEuUdRtqeMLBDcfwTFYBu8U6Daom3+YcvjMzgpLDOvVrNPrI7Z9/Yk/Zrt2r2p4kBW2FQaKeXiHL12nL1WjljNZQ1fS5R+KrlEtxVGnUWxCsrCxBsQROXGU4vKeGc6Dmn7MidPssuGxdHFYc5RTqAvTOoyt4Xynlox0M9BoeqNyULP3LF9++mUJeTrCz0jfg87jx7HqDIgCAIAgCAIAgCAIAgCAIAgFnGKSjBfeKkD1tp9ZHdnY8G0e5CTQNTu0TRiVtfZSupv8jPG0aedmolDz5Oq7FCOX2GJrWU3W+U5XW4uCNGHwuZA6ZV2uLN4NS5Rig3BUa21tzv1A356jcXuJajVl70uV49yQVno2tVdCjb06gFyw23t4t+Wv1nRpqcflzz4IW3kz+FvS7sdxbuxcAAk5bHUa6g+UstNEU8+TKq0wwIIBBFiDzHSZfbg03YefJyjtrwL9mqZkH7qofD+U81/qJjaep6brVdXsn3K9lu2DYcinVJej82p+a9R5fKVdT071VujxL/AHMazTQt5r4f+50TEYhalFnRgyshKkag32sf72M5NEHDURjJYeTz1iaypdyeptPceTkvuepkwIAgCAIAgCAIAgCAIAgCAIBQiYxkwzRPgimKR1F0Yvf8rFT8r/e/WUI6VQ1LtXksO3NeGRfF1an7XUTItJRUbxu4DPmsy2QHUXbQ7ylrtJCcsl2hpV9y+KTKQe7DAbDQ2/Sd1Hla0qVq6vhrKN8xl5wRP2p4wfs6oxqoXVmQKurVFKZUc/hWzMbjmB6Ts6CDsk8LJT1E3Wu5uOwrN+w4eqwALhqb2AF3p3CPpzKrlP6VlnqNHpz4NNPa5x+IkyNOaTNGm7YYDv8AC1F/EFzr+pdfqNJtFrJY0trrsTOKEy1nJ6rPklvs94jVOIp4VTenWcXB/DYhmYdPCpBG0glpoTsjPyjl9RqhGl2eUfQSGdNrnJ5LPZnqDIgGJxDHCll8JYsSABblrqToB/xI7LFBZZtCDk+C3w/iYqErlKsNbE3uOoI+vTTqJiq2Ni4Np1uJnyUjEAQBAEAQBAEAQBALWIq5VLWLWBOVdzbkPOYbxyPoYGD41QqgZagUnkwyt56Nud+u00jbGXZm8qpR7nKPa/UTDVqbCqz1Hy1e6qBnWrZ8rLpZaYCknQX6TENOrJ+5J+plCGFwTjCudVN/DYgncqwDIfkbHzBnPvr9OTwTwnujk1vajglPFU1FTMAjhiUtmy6hrXvy125SxodVOizcjW6pWw2s2WKNKnh1wuFXPkC5CG8CFSGUs/Mk68zreS6rURsbcuWyKmpx7+C21ewF7X5gG4+B5zmt8lpRyExAYEdbiFLk32NNM5Phex+Ieu1LIUCk3qMDly30IP4rywrEkdt62uFafd+xPOw3AsNhsUrI5qVMhF2UgANpmTSxva19ec2qu+Lk5Gs1Nt0MPhHUlnQycYrBk8V6yopZiFA3JNgJhvHISI/xDHCsyZQwVGLZmFr6FQAN+d7np5yjfcpLCLVNbTyz1wKnmqs9wMgyBeZzWJb00AHoZtpIJLI1EucYJBeXSqVvAEAQBAEAQBAEAQChEA0XFuB3zPSAJOr0yBlc8yL7N9Db4yrdplLldyau3HDItxPgGHxJC1qbZkFgCSrIDysTYD6SCF9tD4eCaVcZrL5NqaTFsxqC+ULYoBopJGxGupkdt0rO5vGMUtqReBP/AKkRtgx67LTUk5UVd9goG5PICZXI254ItguLNiWqNTCmkr5FbxKWNgSQNQRrzteYmsFx1qtYfc2+AQgzREU2bRqyjRj672HS+lh8ZIkyBlvAYbvKl6bG9lBqAWVEBvZdLFjt8b8rSamqTkaWTSiTVDpOkUfJWZBp+0fup07wX6bNlv8AGx9QJW1LajwS09zV5rC9thy+ek52S7jLNceI0iwJz02GzMj0yPIOQPlfnMxnKPZm0oe5sBxCsouKzMOhVXP0AJky1Ni8kLpg/B6pdpHG70z5Oj0/kSf6SRaxruh+lTRvOGcTFXMMuVltcXuLG9iCNxofPSW67FNZRVnW4vBnyQjEAQBAEAQBAEAGAQ7tsjd7SNjbKwUjfMTqLjnYD5Gc/XbuGkX9Ht5TMXBVXtqSdNtLn02vKUXkmnFeCmIxNcqe6pKDy717fRAfuJItvkxHb/k+DlXaPH4qrUZMUxXIf+mPCg6EAe96m8m3RiuD0Wi01LhvRPOxXDjSwihwQzkuQdxm2v8AACRSeTh663ddxySPCYcu2WmLtzJ91B1Pn0H/ALm9VTmynOzC5JRw/BLSXKo3N2J3Y9TOlCG1YKUpuTyZU3MCAIBGu22LIpLRTR6zWB6AWu32+sq6qe2OCzpoZbbNfgcTsraOBqDzsNSOoM5+GWcF+oP76zBnDMdqqAWLgctCAfhrGAlgslv/AJAPkwQj6Wmdr9jZNI2nZSkQ1SwXJYaoLIzXttsCAORI1G0u6SLWWyrqpZwSe0ttMq5RWbGBAEAQBAEAQBALWJwyVFKuoZTuCLiYaT7mU2uxqanZ9RfunZfyt4x8z4vrKs9JF8rgmje/JgV+G11v+7Di26ML/J7fcyCWln9yT1oNexoeM4JwyOcKC+y5kpvUJ38HjGwuegmvoWLwWK7crG/B5ONzppUCsV0RLNVzEbEcjffTSaqEm8JGNvn+TdUuL/sFBGxOtPwhnRdUdt8wX3lLXGbe/W950uK1yV40vUz21d/Y2eA7YYKtbJiadz+FmyN/K1jMq2EuzMWaLUV/NB/sbqjWVvdYH0IP2m5W5Xc9wCjG0PhBcvBAnxH7Riqla90TwU+luZH3v+fynJtnvsZ0IrbXg2GDwoq1VQi6r42uL7aKPi3/AImSU175ZIpScUb9eDUP8JT6i/3l70oexX9Wb8mXTw6r7qhfQAfab4NG2z3lmQAsArAEAQBAEA1HaCuw7tFYoHLZmBsbKt7A8vhrYGV77HFcEtMIt5Zg8PxwouRUcimwFi7MwVgdQWb3bgj+UyHTXZypMmuqysxRuMPxag7ZUrIzEXADAkjyHOW4yj2TKzhJLlGaDNzTIgyCYBicS4lSoIalaoqINyx+g6nyE1lJRWWbRrlY1GCyyH9n+1VPH4qrkQgUqdqeb3mDN42y/h91R19JHCxTfBf1mgs01aUvJqfajxc0Vo06TZarP3mZd1VLgetydjyBmuontXBb6RpY3zzNcYwYFXtcmM4diadWy11pBgB7r2ZfEvQ33H9jV3KyDyTrps9JrK5w5i/+8nOG3lE9ZjvkvYbFFDdSVPVCUPzUiZ3NdmQT01c+6X5RtMP2mxCDw4vELysarMP9V5vG2b8sp2dOo8wiSbgHabHPQu9YulRmTM6+IACxykWsdPrM23zXw5OBqNJRGxqMcNEt4bh+7pqtgDufU6kemv0kGOOSm3lsk/Z+lanmtqxv8BcL9r/GdSiG2BStllmzkxGIAgCAIAgCAIAgGDxdKZpk1bZBrfUEHkVI1vy011+E1mk4vcZhndwaHCqcovfmbHUgEkqCeZA3M47xng6a7cnjG4dXWx9Qw0KnkynkR1mYvDyjWa4JHwesz0KTP7zU0LctSBfSdeLzFHPkuTMmxqRnth2xo4FLN46rD93SB1Pmx1yr5/K80nYorkt6TRz1MsLt5ZxHtDxutiqneV3zH8KD3KY10UdfPfznNstcme00Wiq08fhXPuY/BuKVMPVWtSazL12INrqw5jSYrm4PKJ9Vp4aiDjMzu1fHzi66V8uQimisp8ShlLHS+6m+xHreSWTUyjo9E9PW65efYw+JioxWrUp5c48JCZFYAfhAA5GVliKwmW9Mqv8AxweWvcwDNolp9myiteZkjWqakeidJmKwzM2vc6P2awWXD4QsGVfE7XVgBmOdDmItuF18xM2QbecHjdRbm+SRKOHYKpUqFlcujaAAeFdRzvbSx211iuqUmUpWR248k2o0woCjQAAAdANBOrFYWClnJ7mQIAgCAIAgCAUZrQDW47jCIcigu/NVtZf1NsvpueUhsvjDuSwqcjR1a5qEVHbOBqgX3F81/iOh8XytOfbdKb+hZjWodjFp0KlRs1Riig3FJDbb+NhufyiwHnIidST7GRxJrU2vzBGm5J0A9STMrngjnw8mFwXiNTBstOsS1A2AbnTPlbl+X5cxLFGocXtl2NJ1q1Zhwy97Qu2n7IlJaK5qlcE03OtNQLXbT3j4tBLllnw5Q0OjWosxLx+5xfGYos7Ozl6jG7VGNyfISjOTZ7PT0RikorBjXkWC4nyeFO/r/tN3HBHXLLZ6mi4JXyj0zk2BJNttb29OkwYjWo9kv2KXmOxt34Zd4Zw+pXrLRo2Lv7oZgoJAJtc6X0lyCyjlaq79Pmb7fQlPDPZnjalZErU+7pE+OpnVrKN7BTck7D1k0YP2OZf1el1tweWd1w+GCIqKBlVQoHkBYCWUuDzMm5S3MuqLC0GCsAQBAEAQBAEAQDW9ocQyUWZbjUZmAuVX8TADUn09dZHa2ovBvWk3yRFgPcKm24oDUm/4qxvz6E/MzkNt8s6K4XBnI+VQahCkk2F9ugGgJ5coXPYw0X6FOo3uUXI/iYZB/rsfoZNHT2S8EXqQj5LuJ4LVsrkqzLr3Y93UWNmO7dCbDcaXuLH6XCI3qEzXVMrqQRcHQhuXUEbgg8tJTmscM2hw8oiPajgbPTVCxNNHzLzZNLML8gb+lwCQN5jfKKx4LlFqjLPkhnG+FdwQQcyP7p18J3KG/MX+IN5NCSkeh0es9SLz3NO7yVRSLEpvBWjNbOxtR7l0Su0W0xMGciAVoYhqbrUQ2ZGDKfNTcfaWoM5+rgpwcfc+muCcQXEUKVddqiK1ul9x8DL6eUeDtrdc3Az5k0EAQBAEAQBAEAQBALGNwwqIUOzCxmJLKwZi8PJosH2eqKMpdFH4mUFnc82JYWBPxlKOj+LMmWXqOODcYPhlOnqq+Lm51Y/5j9pbjXGPZEE7JS7szJuaCAaXi/Bs5apTNnO45P69G6N/YrX071ldyWFmOCK16z94BdFQe+rEBgdbgg872+u85rjJPDLUduMoi/byiaWHOWgTRqOtqh0Wm69PIiwvtuJNVXKK3F7RTUrcOWH7EHq8Py0ErMbCpUK01t7wQeNvQMQPUHpLHjJ2PW9S304/kxqcitOhQ12R7kJYFoRhlC02UcmHPaUc3ksfhZBbLKz7HaPYtxDPg3pH/s1SB+lxnH1Jlul8Hj+r1qN+5eTokmOWIAgCAIAgCAIAgCAIAgCAIAgAwDyaY6CMDJbxGGR1KuoZWFirC4PqDoYaWAm12OI+1zBtTxNFEpGnQSiq0Qq2p3JJcLyvtf0kMq3OW1L7Hf6dqK6qZTnLs+ffBC6tPKbDkB/WOpUqqxQXhL8nQ6DqJamqdz7OTx9vB5vOekjtuRQN0/3ktVM7HiKyV7tVXTHNkkvuXFwrHlYef+06+n6NqJ/RfX/juec1f+qtHXlV5m/pwv5L64EcyT6af8zqw6HTH5m2/wCDzuo/1Xq7OK0or92d19nXC6NLBUKlOkqPVpIajDdyL2LHnufnOPbVGuxxiuDb9TbqIqdssslc0MiAIAgCAIAgCAIAgCAIAgCAIAgCADGQcg9qmML4xaf4aVIW/U5LN8bBflPR9GoTg5tc5OL1Ox7lFEIeipOoHQTqX6Gi15simVqNbqKOaZuPvhltaCclB9dZWXS9NF8QRZn1jXyWJWy/cuBQNhaW4UQh8qx+DnzunP5pN/k9WksUkRNlwG1Nj9fvK9rw93sbR7o752Zw3d4TDod1o0wf5QTPGXS3WS+56mtYrSNpNCQQBAEAQBAEAQBAEAQBAEAQBAEAQCxjMUlNGqVGCqgLMTyA1mVHc1FGJSUVk4Lx/iZxNepXItnPhHRR4Vv52GvmTPb9O0/o0qLPMau71bMmtamDvLrimV1NrsMsOGA5tnkyKTSNopsKd5hcmZLBs8BghVahS/xaqg+hYX+l5Q1k9tcn9CXTx3TSPoBAALCeOzlnp+3B6mTIgCAIAgCAIAgCAIAgCAIAgCAIAgHKfan2oVn/AGOm4yqb1rHdr+FD6bn4dDOz0zS5/uy/COZr7Xt2RICrgi99DseR/wB56aq6DWE1n7nGnVOPLTPdpYIi5QQG5Ow1Mjtk0jKWTFKhjcj0HQSsvifJLvcVhFwiWMYRHub7kt7B0A+PoDcU1d/iFK//ALnE6s3Gl/Xgv9Oinbz7HZQJ5bHZnoPJWbAQBAEAQBAEAQBAEAQBAEAQBAEAQDmXtI7F0KjjEq5p1KjqHUAEVLe8fykAb+klfVJ6Wpxx3FWkVtqLvBcAoQEqMpWyKRcBOtj1+wE4Fc5KTnnDfP1Olc18q7Lgj/bnBYahT7wDJUY+FVsFc/izL5DmLT03R+payU9mcr6nE1uhoxufDI1gaNXEJ+4pO4U+MopNj0NhPUXaytfNLH3OJHS2PssmxwXZrEVLHu8oOt3OXT0FyflOdZ1zSUrvl+y5/llmvpV8+/w/fkcU7PVKYZaeatVFgq0kJuSAWNtSQARrpqZRr/1HZdqFCMVGPltl99Frrq3yk2/sb/2X9nsdTxYr16Jp0hTdTnABYta2Vd+XOS9R1ddte3dl58diPTab03nbg67OJ4OgxMgQBAEAQBAEAQBAEAQBAEAQBAEA8u4Gp269JhvHcLng57jsT+14gn/trt+i+3q5F/ScW6x22Z8LwdSuKqh9WbF2AF/oPoAOp6R54ImuOTaYbszRcBsTRp1am/7xVfJ+VbjYfe/WdejdVHCZTtkps2GKoJSoVBTVUUU2sFAUe6eQm9mWst5NYIjSWVRfYAX+Ws4zZe4yeuw1DM1WuRuco9T42+hQfCWdDHOZGmreEokyE6CKYmQIAgCAIAgCAIAgCAIAgCAYmN4pRogGtVSmDsXYLf0vvDeDaMZS4imy5hcZTqKGpurqdmU3B9CIyYw/JfgwDMMEU7b8TsooILs/vgHUKTYD/MfoGlHW24jsXdlvSVbnvl4NDQqNRyocgdjc+81ydBcgCwuLDfYSisRXctNuzlEj4BhDU/euLBCVVb3uw0Zr8xyHx8rXtNQsbmU7p/4klY2l/BWIp2i4sWFWmhtTUEVGAuxNjmVL6WHMnz9RQ1Gp4wi1TT5ZHcXXzUC2epqShBK/5/dFj4QZR3ZSLaWJk77N4E0cPTRvetmb9TG5+V7fCdeiG2CRzrpbptmzkxGIAgCAIAgCAIAgCAIAgCAYHHeKphaFSvUNkpqWPU9APMmwHrMPsbRg5PB8w9oOM1sXXbEVm8bHQD3UH4VXyGvrqecqzlk7+mq9NccE/wDY3x008R+zsfBiFuo5Cotz9Vv8hMUT+JxN+r6ffVG5L7nbhLh5v6mLxLGClSeo2yj5nkB5m4E0smoRcn4Nowc3tRBeHK1R2xFTck5el9iR5AeEehnFTcm5S/B05tQSgjKxNFLh3W5TW5vy122Osw+UaRfOCWcEoFKNNTvlu36m8TfUmdqpYgihY8yZXjWK7qhUcbhdP1HRfqRFs9sWxCO6SREsBTslt+vn1v1vc/OcWt5y2dCbSaRaGF73FUaAACIM7gAWtcG1vgP55PXDdZjwayntr3eSfLOuc4rAEAQBAEAQBAEAQBAEAQBAObe3XEFcFTQbVMQoPoqs4HzA+UjtfBd0Ed1nJwwLKZ6TbwbXh9ZqeR6bFWpkMpHJlOh+YkW7bLKLyp9bT7GiS4f2k8RVtK4c/wANSmmX/SAfr8ZZ9eSWWeej0hznsSwS/A9pqnE0RSgplD+8Cm4vb31vtobC/MnpK2otdmF4IZaN6STUnlkiVQAFUWAFgAOkgzjgrvl5GAw3fVQv4Vsz/O6j4kfIHqJNp63ZPPg0sntRMFE6vYpeTQ9sqv7lV/jqqPld/uolTWyxV+xY0vz5NXh10E50OxYlzIv9iqOdq+IP4myL6Dc/HT5S9o4/5kOqePgRLJfKogCAIAgCAIAgCAIAgCAIAgEB9tODNTh5ZRfuq1N28l1Vj8Mw+sjtXBb0E9ty+pweUcnr0ZeDYbH+7/8AMisRZoeEeqi6+Y0mE3gmaWMkv9nGOFOu9Mm3eoMvmym9viGPyhvg43W6cqM0dLw2Gaq2VDlA9998t9bC+hY8ugNzyE2ppdj5POTnsJNgcClJQqA9SSbkk7kk7mdOEFBYRUlJyfJkzY1RGu1rXNFPNm+Vh/Wc7qD4US3pEuWavH1slGo2xCkD1Og+8rLCiTRW6RJOzOE7rDUk55cx9W8R+86tMdlaRTunvsybWTEQgCAIAgCAIAgCAIAgCAIAgGLxPALXpVKVQXWojI3owIP3jGTMXh5R8xcc4W+FxFXD1PepNYH+NTqjj1W31nPtjtZ67R3K6r6mHTex+/8Af97zVxyi3CW2SZmO1wDz+8r4Ol35PFNjmFt+RBsb+vI+ckSIbUpLbJZR1P2VcfxdWq1FgKtFQzPVYWZGOoBYaNfpvYS3p5S7HleraTT1PMJc+x1cS2cMhntS45VwuFQ0GyPUqhM9gbDKzG19AfCOXWRXScY5R0Om6WOouUJ9jmfCe2lRal8U9SspsMxN2S3QaAj6zmzza8tnf1XSo1r+wuPY33FO2WEdEC1Cw7wF1CNmKjUjUAR6fucmOkucsKJhdoPabiajEYU9xTGxKq9RhyLFgVX0A+MtS1LTxEvaboMWn6z5+h0H2ccfq4zCd5XAzrUZMwAUOBYhrDbcj1WWa5OUcs4et06otcI9iWkyQqHnvBBjPGUeoMiAIAgCAIAgCAIAgCACIDOfe1bsWcXTFegL4ikLAf4qblP1DUj4jnpFZDKLui1TpmcKPoR5HceR85Tw0eqjKM0pIvUKmtj8Jo1nkt0W/FtZu+ynBv2vFUaFyAzEuRyRRma3nYW+MkphuZV6jqXRQ5f5eD6J4Xwylh6YpUUWmi7Ko+ZPU+Zl9JJYR4mc3OTk+5mTJqc19tXE0FGjhrXqO4qfoVLjN8S1vnK+oklHDO10OmctRvXZHHrnpeUEljJ67dLL4KqfKYwvc3U3/wCrBv8AOZj3yYllrgkPZDtliOHqyIKdRHfPkqBvC1gDlKnS4UcjLcLvCODquj+q97lybHjftSxtRcqlKAP+EuZz/mcm3wE3la2Vo9Ipr5sln6EPocTrHEU6xdzUWojBmZma4YaZib63tbzmisy0TXUQ9JpJJJM+pxLiPLFYAgCAIAgCAIAgCAIAgFGEA53289my4lnxGFK0651dD/06p6/lc9djz6yKyrcX9H1CWneHyjjXFOG1cOxSvTakw5OLA9Mp2YeYJlVwaPRw1NNkcxZ1X2NcAdS+LqoVzIEpZgQSDYu1umgAPrJdNW1ls5fWtbG5RhB9u/3Oqy0cE8vtBhnAfaTh64x9Vq4IDECk34TTA8IU+Wtxve85+pjLdye06LOn0cRfOefuRcraVTuditoMHm2lzMoSeFlmO9a/u/Pl/wAyeCx3KE79z+AtFb6mZbyV9jfMif8As17D1MRVp4ispTDowcZgQapUgqFH8N7XPw9J6qn3Zx+o6yKjsg8s7sBLRwCsAQBAEAQBAEAQBAEAQBABEAtvQU7qD6i/3gHsLAKwBALOIwiVFy1EV1O6sAw+Rgym08o0OJ7B8Pc3OFQH8hZP/EiRuqD7otw6hqYfLY/3MCv7MOHttTqL+mtU/qTNfQr9iT+q6z/6MxG9kmAPOv8A/Zf7qZt6UPY1/qWp7uWfvhlyl7KOHjdaretUgf6QJj0Yexs+qap/5fwjcYHsLw+kQUwiEg3Be7nTb3yZsoRRXnq7p/NJkhCCblcrAEAQBAEAQBAEAQBAEAQBAEAQBAEAQBAEAQBAEAQBAEAQBAEAQBAEAQD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09538" y="-2308225"/>
            <a:ext cx="3638550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02" name="AutoShape 18" descr="data:image/jpeg;base64,/9j/4AAQSkZJRgABAQAAAQABAAD/2wCEAAkGBxQSEhUUExQVFBUWFhgXGBgXFxcZGhUYFRQXHBweHRcgHSggGBwlHBsYIjEiJiorLi4wHR8zODMsNygtLisBCgoKDg0OGxAQGzQkICQsLDQ0NCwsLCwsLCwsLCwsNCwsLCwsLCwsLC8sLCwsLCwsLCwsLCwsLCwsLCwsLCwsLP/AABEIAQ0AvAMBEQACEQEDEQH/xAAcAAEAAgIDAQAAAAAAAAAAAAAABQYEBwECAwj/xABGEAACAQIEAwUECAQBCgcAAAABAgMAEQQFEiEGMUETIlFhcQcygZEUI0JSYnKhsVOCksHwCBUzNENzk6LC8RYkY7Kz0eH/xAAbAQEAAwEBAQEAAAAAAAAAAAAAAwQFAgYBB//EADURAAICAQMCBAMIAgICAwAAAAABAgMRBBIhBTETQVFhIjJxFIGRobHB0fAG4SPxQlIVJDP/2gAMAwEAAhEDEQA/AN40AoBQCgFAKAUAoBQCgFAKAUAoDEzPMY8PG0szrGi82bz/AHPkK5bS5Z9jFyeEUSXizFTyMI9MEJ06Da83Nr31XRbjTtYkbjzrD1fWFBONSy/yNirpT277HwSmBXFDSRi2Ygk6ZY4mDLvtZFRtiV71+gve9V6+rXrmUU17cFa7T1x4iWDKsy7RnjcBZIwCwF9LK99LKT0NiLdCCN9idzS6mOohvXHsUpw28ElVo4FAKAUAoBQCgFAKAUAoBQCgFAKAUAoBQCgOL0BrrjrFvJixFqHZRIrhbb9q+oaifJNgPxE1hdY1DilUvPk3Oj0RebX9DCy9uzIchSg9650t/LfZj+Hb16ViaaEbJ4ff8vvL+uslFYRbsCO+ZZV7NY42QEjZtcx3HX3Y4z/P5V6GGni4YPOTm8nXMpT9TLCAx7aNbklbRySqkl9rnboeoB6VW0//ABahLOMn2XMeSzCt9FY5r6BQCgFAKAUAoBQCgFAKAUAoBQCgFAdXkABJIAG5J5AetB9CGj4qw0jtHA/0mRRdkgs9vVrhF+LCvmT64tdyH4xzrMIYDLBh4lRQS5ZzJJGo5t2YAU23vZ2t4GubJSjHMSxpK6rLVGyTSfmig5ScVIsmLxIYxzMpE5CqCQoUd0AWSwUBrAX9awepae22Ctxyj0MbtJprXTTLj19yXglOpV5Am7MOYUDkD9knYX52vaxtWJW/Cbn5om1VO9cFpw2JZydLsrJYxMSSCpAujj7YuDudxcWN60YdTSgsswbdK4s9MwxCTTQ4dm+sZ0kKK7A6VDte4sSt0I+V+dTdPlK3UeJjjn8SvZhRwWwV6UqnNAKAUAoBQCgFAKAUAoBQCgFAKAUBTfaDx/DliqthJiJASkd7ADlqc9Fvt4n4EjmUsIlpq8SWM4NJ5zxVNjjfEzhlvcRghY19EvY+pufOqFtlkj13T9HoqlltN+raMfC4nQyyRvodDdXU2KnyP9qrxlZB5Ni2nS6iG2WH+HBvLhXGT5lhY2xEZjjIIk6fSvAgcxERueWrkO7fVrQblFNn53qa4V3SjCWUn3LgYVK6SBpta1ha1rWtytbpXZAUPPOEZY5NWFQNExP1Q0p2J0jkxaxUkHYC4J8OWPrOlxuluhw/yNbR9TdUdk1lGDlX0iQrHHDJG7orq0yFUVWvdmHMWItoNmJ8rsMqvodrsW/5fPn+9ya/qFUo5iXTIMqMa65whnY6mK94RkqFCoxF7Bdr7XJY2F7V6TS6eNFahExrJubyTVWTgUAoBQCgFAKAUAoBQCgFAKAUAoDHzHGLDE8r+7Gpdrc7KL7DqaA1nlaGaVppQvayHU52OnwUH7qiyj0v1NSJJH3JJ57x1gYYjCrPM1rMMOdNt9x21wF8DpJI8qrW3wi+S/pOl6nULMY8er4NfZjxRG5vFgMKh5a5lOJlt+d/73qpLW/+qN2j/G/O2f3JfuQWLx8rkEuVI5GNUh/+NVqL7TY/M0l0PSRXy5+/JnZfx1mGGtoxLuo+zN9aD8W7w+DCpq9RLzM7VdGoxmPBb8h9sU7f6fBNKBzfDBjb+Q3H/OKtwm35HntRpI1PiWTYeTcW4XE6VVjHI3KOZTG5PgAdmP5SakKRP0AoBQCgFAKAUAoBQCgFAKAUAoBQCgNe+2PiRcLh4orFmmkB0g27kVmO/Qa+zHoTXxyUeWS01SsliJpXGZ9PiO676U/hpsvx6t8dvKqt10pdjf0OggpKUuWcxCwrOfc9dSlGJL5PkGJxf+rwvIPvABU/4jEL8ASalhROXkUtV1bTUcSll+xdsp9ksrWOJnWMfdiGtv62AA+RqzDRrvJmFqP8lk+KY4+vJc8o9n2Aw5BEIlcW70x7Q7dQp7oPoBVqFUI9kYV+v1F/zy/Yls2w8Ij77RxAdWKqP1sKlTwU/coeZ4GBwdMsTi1zZ0YW+fKh9T8hwhxbIG0RmTGwBtJIF2i/LK5AdfJiTbkdrGtdqqavnlgkVUn2RNcR+0WPCIC8Eokb3EcoAQPeJdSwFtu7uTcbcyIqNdVcn4bySfZp+ZJQZ+/1bssRjdkF0ZiQJSFUi4AIuy38rnpVPT9XVt3hOOH7sS07UdxZBWyiuc0AoBQCgFAKAUAoBQCgFAcE0B83+2PODiMzkUG6YdRCvhcDU59dR0/yioLWaughhbvX9CE4YyGfGSdnh4y5HvHkiDxZ+Q/fwBqDw3Psan2yqhZly/Q3Xwz7LcPBpfEn6TIN9J2iU+Sfb/muOthU9enjEy9V1fUXrantj6L+S64vGRYaPVI6RRqLXYhVHgB/YCpm0kZcYym8Llmvc89rSKSuFhMnQSSXRPUJ7zD101WnqorhG5pegX2rNnwr37/gUfNON8fOTqxDRqfsw/VgfEd75saqy1Nkuxv0dA01fzLd9f4KzNNKZ1luWdBdXdtW5O99V7/GimnDEn37+pFqumqU9tdaSS4fCWW/zNgvNDmmCKyIgcXUlbfVyKNip8NwfQ2rz8vF0OqTTyvfzXozL+y5zW+WvT19im8JvLg545VWQKzLHIdLaHVmC+9axsTcennW1qlG6EoNrs2v1O5V6bw8xfx8fU23BjlXExSMQFjEruT0jWByT/Vo/SsvoKl402+2CnroYrWO+SOSd1wsKAAOTAqrzCsZE29F6+QNVqrE9c7fJNy/A6nVtpw/Q2PlmN7VL20sCVZb30sOYv1HIg9QQa9jRdG2tTj5mLKO14MypjkUAoBQCgFAKAUAoDCzLNocOAZpUiDGy6mA1HwA5k+lcuSXLOoxlLiKz9DnLs1hxAJhlSQDY6GBt6gcvjRSUuU8iUJReJLB3zHFCKKSU8o0Zz6IpP8AausnJ835LwpLiZTLijo7Ry7IPeZnJY3P2Bcnz9K+Rpy8yLj1bjFQhwb74Ty9IYQkaKijkFFh/wB/Ou5LHCKbbk8kPxn7QocHqihtNiBsVB7kf52HX8I39OdV7bowRo6Dpl2rl8KwvU05nWcT4uTtMRIXboOSoPBU5KPPmepNZs7pWPk9to+m0aSPwrn18zwwGBlnNoUL2Nidgo9WO3wFzXDSj8zwLuo1we2PxP2/dliwPA0zC8sqp5IpY/1Gw/SufEh/4xyZ1nU7n2wvzOuY8Mtg3WbszjYQO9HJcFT96yDvL5FTbw6juMlZBxXwv1X+zO1Gpvt4lZx/fQYbiES65VhWMsFWOCHvFhGDYhQoO5JHLkBVO/RybjXlvGct+5JpHGquUpPOXxjzI7JczmgjMOIxKLCXD9kSxfUH1AKCAyrqAJWxv5XN7Gpipc1Qe7GM+WO39ZWrpqUlOckvbOW2SUsnaSieZzHGgskZbTq1EG8gvvchSE35C++1U4bqq3TSst93+xcnRGclZa8Jdl+7LLkTF5BPICqICY1bY7ggyMD7vdJAHQEk8xbPtcal4UOZPv8Ax/JDqE7OeyRauDswZ5ZCR3MRqmj2sQsQhjufEOLMPAeu3o+lTxDwfOP6v+DD1MVnKLhWuVRQCgFAKAUAoBQHWVwoJPIAk+gFAaq4ey5s0xEk8zsg0qzaSNQElzHEpIIVVUb2G5N+ZJrLrrWqnKdnMU8JGzbc9FXGur5mstmVnGVNlk8U0TvIp1W1AGTu2LR90AOrLe21wQDvtbm6taScbIcLOGvI+VXy1kJV2ctLKZK59xVFiMPLBEHEkw7JO0RkVu023a3c2J96x8ATtVn7fRhyUs454/b1M+Wltj3WCr5eT2hDDSysVYXBsVNjv1HX0rQqtjbBWR7MryW14MHjD2jkIcLgmt0knU/NYz+7/LxFbUW44RqdO0Piy3WfKUBZALDqTsOZYn9/WsxxlJ5Z7ZW1aeCj+CXn9EWXIOHRJZ5+V9owdv5jzPoNvWq1mpUfhr/H+DP1NttnE3hei/dl8w8YRbKtgBsqgbW6AVWhJylyyhLEVwQGJ4Smx31mKxMsIO6QQkARjpqbcO/UnpyBrWhbXXxBZMmyqdjzNlpybBtDCkTyGUoNOsixZQTpvubkLYE9edRz2uWUdRbisGWIVFyFUE8yAAT8etRSjlYJIy5IvP4sOY9GI0aJCEGsgamPugH71xtaoVGcXuh3RI5waxIpeMy84Vi0KRSEctSBX/rXY/IetcOxWvbNtZ9Hx+BcrjNRzBL71ye+XYl8QFMiyzKdxEiBI2/MzP3x5E2PgagtqjQ2oNRfq3l/cscEM25rdLP4cF44ein+mQvIQCySL2am6pCFBJJ6sZOy3tYbAdSbvRpLc4V9vNvzZlaxprnubAr0JnigFAKAUAoBQENmvEkEEnZsWaS1yiKWKg8tRGy36Am56VFO6EPmZNXRZZzBZKq/FM2KmkEEhiiQ6VBiGpyB3tYdbgargKLbC999q12qaltiX6dBHw99j5y+CrcE59NhTvGoLWhKMxVZOzLFNLd4o4UvsbhrML3U2r75aVynjMHzx3iz7ZFaiMYN4muPZosWeZz25jklUQiIspUuCoaQAo5ew7pCOm4FmFt9QNVtdb9r06lV2T5XmNNB6a1qfdrj0IHHLowq6khR9DJrjJYyySLfW8pAsoILjbawsdrHmF8dVOFFUcbfX0/2fZRdUZWTlnJQs9z8sDDASI99T3OqUk77nexN7nmf3252RitkOER6XROXxzPLhTh2bGyaI7Kq21yEd1B/1N4L+1UNRfCqOZefl5s0nf4XEe/5IuufZDDhOwjjBN9bM7bs7qFAuegs7bDYVmx1MrYSk/bgsaBud26fLwyTydO6KrNYLNzzIlu2C8zRPaQ7HI7HOI1tcgAm36E/LarVct/YqXUuHLJCHEBgCORAPwNSKzyIHWeo3qTfkj24IrijKoMVCUnXUBcqeTIfFT0NfI3Op7kfXSrOGVHB4SacxYcHVM3c1cxZdjIw8AtmPmbcyKiqqV2obguMl/xfsmm3T74wvqW3B+z6WNQi9lHYW7VJplJ2tqMIUBm9W+NXn02U7N05ZXo0n+ZiS1raxFY+jLvkOSR4VAq6ncgB5XJaSQi+7MelybKNhfYCtKuuMFiKwUpScnlkpUhyKAUAoBQCgI/Os0XDR62BO4VVW12Y8gLkDoTc8gCajssVcXJ+R3XVKyW2JrHAYntMXOZBpcys1r32fdDe24C2X+W3SsLUSUrVNdmekoi4afZ5oi4GnUTOUbsjJ9bMncChXCylbnVY6S2pL2DHe61LK2pWKO5bsdvfyK3j5g4Nefl+ZJrkZhWXsljlWUH/AErN2qXJI0YjvGwY6gpHM3vXFr8SS3trH4feiN6bnNbJfhrMokkEmK+r+qMZLDuJKrqXDHlvpjZCfA9TapOneHTOcG+X290V9bvnh+n6kJx3jsOcPiio0xzWECFSplkGnU8cZF9OrSb2FyGb7QJ4sip62MqvL5n5H3TtqGJFXwvBMdlE81pmGoRqyiw8hza3jyqaWol3gso14tSfxvHsuCxcM4z6GFwzAKpJCSDbUxPJ/wAR6NyPLbYHM1lbuzZHv5r90c2abwue69f2Z78WSaljb7sg+Tgr+5U/CqmjlulKPqv0J6I+HNS+78TtgW0pfwq2sNEs1mWCnZhxUZMSYkDtHHvKYwNWkGzWYqyoBcd5gR6c60NPoFs32LPsY+v6rKpuNK7d3/BPcRcNx2wmMws8hhmummU69MgBJ7vIN3XBBvYrVm+NdNW6EePYg0Ns9XZiU/oWrK0sigkmw5kkk/Mk1jxbk8mnNbeERuY8TpG5Rd9F9bXAVD4Fup8hy6262JJxjnzfZepxXBTf7kFJxiszGNO+bhRoIOpjyA8STZR5keNdvS2Tik13HjUwk2nlI2nwZw0MJGWks2IkA7RhyUcwin7o8ftG58ANfT0RphtRh6rUyvnufby9iy1YKwoBQCgFAKAUAoCn+0eISQoqNeaORZUjB7zjS6N6DS7bmwuBvvVHXzrVLU5YyXdBNwuUkso11LIplVp45AyoyqivZ5SWW20b+6tm3Y271YkZTde2qS798cL8fN+3PBuXJWS3JNfq/wC+57yyS4js4WDwwu4iCxjSoVQzEF9mN1UgaQF35tU2n0sK34je6XfL9fp/JUlH/wAcY/vqW36NFh4rKAkagm29lAHQdBYchUtm6b+p1DETPyvhN+zEhnmhlkJkkVdDLdvdGl1OkqulTpIBIJI3q9Pp1NsUprlGTPVTc212KpnuChaTEfX/AEowDDMS5jvEUxMnaCyqAlgu+3Lneqt1UdPKMKuE8/e8E+mscnmXscQxI80ySKG1hHBPgo0kA8wVIBuOWuq0Jvw1h9uDXnD4n7kNLeWIq471rg33KEkKSdrOLWPmL9a7uSjLdEs6OfiR8Ofb9jxbGNLCgbdzIiHzZZQCfkpaqcaFC97e2M/iiaS2w+jx+DLDjcrn7EiHQHKsLvq2JGxuPA+VWKa4xw59ijdbJ5UO5pl8FjMFM8V3heWNo3YHuyRPbV3uRXlet+N0Jx3LseZvhKl/H/2bOw8hGDw2GN9QmfEuP4ashWNW8GcMZNPMC17XFZutn4enUH3ZodAokpb35L9Sex+JMWDkcGxCbHopOwPoL3+FUtMk2kaupfLZq3LM7LYjtY3iVMO8YhSRrs7OzDX2ZFpd92vuAwIN96140OmDmvm7v+PbB5/X6qc+K+Iry9f73L9nOZxrj4MZFDHeSGGbvbBHkgmF2IF20gLtcXsNxUd1yhZlc8dvwLmjp8ejGcLPf2wWzg/jOTEShJGjkVyACilCpKsQbEnUjaSAR1HXp3p9TOUts44I9Xo4Vx3VyyX0VeM85oBQCgFAKA8cViUjUvIyoo5sxAA+Jr45JLLCWXhFOz7jUAERHQo5yMN7fhU+76t/T1rG1PVOdlCy/Xy/2a2m6XOfxWcIq+U4s4vErFqaFJL3lIu8jKL6Rq3uRezNcd2wBuKo6bRxvtzqJ5l6F/UL7LTuqjlev7kpxBwO0Ldrg1aRWA7RC15AQLalZj3geqki3Mc7Vq6nQKcV4fGPIpaHqbrk1byn5+n+iFXFEFFljkQhtQEiPGboeY1AX5228az/AA7afmWDYU6NR8j5LFisSAkcjC8aSRvIPwKwJN/w7N5hSOtW9O1vWTL1cGoySNhCtfuYZrzN5ooMXJhzoftwzhQLsnaXZ0kHMKx1srHY3YbEC+F1Wiafixf99jR0clP4GuSsziTDm2lpYx7rKQXUeDAkE28RcnqKoRtrs5ztfv2z7G/VKSWGs/qYhzaD3iQukMCrdwjWwJuhsblhttvfzqyo29u+fTlHanVHnOPrwdsgy8tOZHXSgbVGhIvqZFBJ8Ld4AeZ8qkltiko9yObsk25ds/sX+MgipYtYM6aeSLz7BQOn16oy6lADqGuzMAAAepJFRNSzmDw/Y6zFrElkwocsjj2VQoBvYAAb1QslJy+Ln6l6EsRxHhex64pI5oHRu/G6sp0m9wRY2I61PXJ1yUivZHemjUmH4QMWJ9/XGp1BlRmZLbgvCBr1DotrE23ArbWpjZDD4z/eGYGo0c09seV+f4FlmkjeNybAKEIjZheOOAKEVh46EF+ly3jWbbOctQsLjsvvN+iqurS7cpvu/wC/Q2RwPkl2jl0lYoh9WTcGVrMuoD+GoLW6MTcbAE3tHp5xbnZ3MrXaqM/hh2L9WiZwoBQCgFAKAr/FmQti0VVcADVdW16SWA0v3WB1oRcb9TyNiK99LsikpY/f2O657Hk1nlmDEUk8OLAbFwEMpe4jaIkASKN9gdy25HlYgYWv0k4WwhXxCTw3/v0Npa6dkd0nkzcry7EvjFQwhxFMj9rGx7CSNXvcS9GFt0uTcDmL1c0/TpUXJxeV7ny7qMbdNKEuGzboFbGDCKh7S8Nqw8UnLs51v6SKyW/qZD8Kq62Oan7Gl0qzZqI+/BE5WQ8Ok2ItYjp6VlwfBs6iOJll4LxxaExObvhz2RJ+2gAMbX63SwJ+8rVtU2b4bjzeoqddjRlZ5kMeKsSzRyKLLIlr2PQg3Dr5EeljvXN+nrvjtmj5TfOqWYsqc/BWMv3ZYHF+ZEkZt+Ua7n4isuXRa85jI1YdZklzEhMo4JlxUsi4gERRvIolMZjMjLdVMaEk6Q/f1E2OledzazRoVVN4fGDnUdUdtSjjnOfoY0WuJykg0yIdLjwI6jxUixB6gisy6DpscWblNsdTVuj95PxYjUtgSLi1wbEehr7GzBWsq8mYGYZGJF1RSOMQneieR2fSwBFtLEqFIJU2HWrFd+Xh9ilZTjlFew/G5S6YmFldDZtFjYjxUm4+BNcz0ik/hZdjGfh71yvby+pJSsrnUmGnDGxuloj/ADNrW/xv6VAt0XhzX6lfKlyov9Drh8vmdbTuNQ3BdI5F5m1iArAgWvv6E19nbVH/APNfqv5Ea5tfE/3PHA5DLi5xh1kRhYs5aNnWNB10yO3M2AUEX38DVrSf8zeE1jz/AOsFfVf8MU5POfIvGU8F4mKVHbMHKIysY0RkDhSDpb60rY2t7vK9asK3HzbMmdql5F3qUiFAKAUAoBQCgK3xZwv9KaGWKQQ4iFrrIU1hkPvIy6gSp9dt/GoNRRC6DhPsSV2OD4JHIsoGGRhq1M7a3NtKltIHdS9lFgPE7bk001EaK1CP5nyyxzllknU5wQHHMGvA4j8Cdp/wWEn/AE1HbHdBr2JdNPZbGXo0U7h+Xp0rBg8PB6rVrKTRFcewYjs7YV9DTfUy72DxqryAarXBGlh6Ow61c01uxtPsZV9antljOCi5LxXmGEA7DEPo2+rk+sS1uitfT/LarMdRjgvXdFU4qUVjJb8H7ZsWotLhYZD4q7x3+BDfvUq1MfMz5dFuXZnbFe2LFsPqsNBGfF2eT9BormWqiux3Dodr+aSRP5LlWJzXDjF4hooZipEPZxkB0vcGUFiWBN9IBFgSd9Vq+26eN8PjWCnHUfZLmqpZS4IKfEvhZmhmAR1sDvdG1C40vYXuDyNj5Vi3aWyr3+hv6fW06hc8P3JHD5uNr1XU0dzoz2IzGRxTTJJNANasLyK9kIXcEre7G4HdINvG1WvtCUeJFTw5r4cf33M/EZ5GpCg3Y8lG5byA5sfSqkYTseIJsklKMPmaRnYPI8bi7WT6NGftyjvEfhh96/5tPxq/T0uUubOF6FC3qUI/IssvfD2QxYOPRGCSd3dt3kbxY/sBYDoK2aq41x2xWDIttnbLdNktUhGKAUAoBQCgFAKAUAoBQHlioBIjI3JlKn0YWNAacyado7K+zL3W/MuzfqDXnLI7bGj2UH41SkvNGbxfjkGEdr9+xWPyeVSl/grMasVSyyn4DlNQ9Xg1lauW8s9gopI67V9OcxycSLcEDqDSL5PlsG4OK7l6w/tCEUKrGrlwoAQgqqkC272tYeV69JPWafYpd36H5fX0TqEr3Bxwsvl9iLfirEszzYjD60ki5rG4Q23Vmvq7ti3ftuLeAvl3VS1GJNYaNL/j0b2Vz359vMkOCsngxT63mZVBI7KENFYkbarswt1FgL/pVmrp9U692d31RS1XUtRRb4co7H9X/wBGwF9nOGJuZcSy/d7RQCPDUqBvkb1XWhojLO0kfUdRKON36GPnOKwmR6HjQBJn0mJVBk5d51cnVYbXViQbi1jzsNxgiGqq2+TUVlk1kvG+BxVhFiI9R+w57N/6GsT8L19TT7HM6p1vEk0WIV0RnNAKAUAoBQCgFAKAUAoBQCgNa8f8PtD2uMj3i3klUWBjIHedfvKfeI5g3Ivewo6rS+I90e5r9P6iqY7LOxqXP8/WUoqNrRe8SOWo7D4gX+dVqqJRi93dmzDV1u1Tjyl+pENjjUipRafUJNYOmHlLtbp1/wDqupRUEQ0XT1Fm3yXf+P5JaqZ6NcGTlaI08Cy27Npog9+WgyKGv5WvfyvUtC+NZM7qspLSTce+DZCLudWmNiHPZh4nlfGJGApKkaogxY2VeQiUkhSb6/ZH51nnJTsjxaRY+YRECN3kEdvdskrFAvlpLW8gKk6bYlbOv1Ra69prJaGm991lfd5GyxxksEOqVgoA+JPgBzJPgKuX1QhmTMHS222yUILLZqfiXPZMdOZpBYW0xpe+hL9fxHmfgOled1N2+XHY/TujdM+y1Zn80u/t7ELJhg3MVDGxo0bdHCxcoz8tzvGYT/V8TLGv3dWtPhG11+QqxXqZdjE1fRaUnPsbT4P4qzFWH+cI1MDrcSIoEkRHLWi8wR4Dbr1qaOrrzhs83dpGuYZaNlxOGAIIIIuCNwQeRB6irZSO1AKAUAoBQCgFAKAUAoDwx+EWaN4nF0kVkYeKsCCPkaBPBp6f2FG57PGgLfYNDdgPMiQAnzsKidSLsdbKKxgpvG3Axy4xocTHK8m4RUZWVBe7ncgC+wHXfwNRzUYLLLukst1UtkV9/oRWFw4UVn2WOTPY6XSxpjhI9jUeC22emAwDYmQRDZbXdvup1+J5Dz9KlTVa3syNdqMrwo93+h6Zjnc0kjxLPN2CExonaMe4o02LX1Mux2JI5VZlbPYs9zI0PT6Z2tteZjlRb/HT9qpxk4vKfJ6mdFdkNko5XozgqL3NyfFiWI+Jrqd05/M8kGn6dptM81wS+iOb1GXEcgV8Ppl5QQJdZAbsiCF270h935c/Ug9K7nuUMLjPn6IxtfZGc/D8o/m35fcbbyzE9qnn/eqkJbkZF1bhIsHB89lkhP8Asnuo8I5BqHwDdooHQKBW5o7N1SXpwYOrhts48yxVaKwoBQCgFAKAUAoBQCgFAQfGXEaZfhmncajfRGnLXIwOlb9BsST0ANcykorLJKapWzUI92fO2NxkmJleeZtUkhux6DwAHRQNgKyrrXJnv+m6CFEEvM6EVCamDyckkKoLMxAUDmxPICpIQzyyjrNTGqLZdRgxgMI17GQqXkYdWC3sPwjkPietVrJ+JZGK7ZWDGhlRnbPv/eDX+Wr1P+DV69l3pdeEiRNVTcaMbFyECpa45ZQ1lzrhlGN2rrp1qy6lDLqBGpW5EX5g+IqedODJ0/Utz7mbFMCL1WcHnBtw1EXDd6ETgMUVmWS2o6tVh4HY/oavWV7oOHqjyPivxPG7vOf79xufhXEi4HQi49DWDSnGTizR1aUobkW/JH0Yy38WE39YnBUfKR62NA+ZI87rVwmWytMzxQCgFAKAUAoBQCgFAKAj89yiLFwPBMupHHxUjcEHoQdxXxpNYZ1CbhJSj3NBcWcMTZe9pAWiJ7kwHcYdA33H8j8L1mXaaUXldj3PTutVXQUJ/DL8mVrEYoAc64hTKTwi5qdfXXFtsw8tzyWCYTRqpIBADrfnzPMWNuo6Xr0FPR1OrE3hniNV1eVl26PZf3JM5txj9JiZXjKOwA2N1NyL+Y2vWZb0azTTVmcpFyrqsboeE1hsw8CNqo2vk9ZoIpQMm9Qmhk8MSNqlg+Snqo5ibk9neAw+ZZRHDiUWTsWkiv8AaQ6iylWG6nQy8q1K/igjwGsUqdRLHBReL/ZhisIScOHxMBuAUF5Uv0aMe9+ZR6gVHOnnKL2n6n8DhY8Z8y1ey72bdiUxWLSzg6o4mtdSOTyfiHNV+zzO/LuMHnMirqdZHb4VPC835y/hex6Znhvo2PkQbKWEqfklJNvg4cDyArE18PDv3LzNTp9vi6bY/Lgn+20SwSX5Sqp8xLeP9C4PwqXSTxavco6qGa2vQvArcMgUAoBQCgFAKAUAoBQGHm+PEELykE6BcAc2YmyqPMsQPjXMmorLPsYuTSRRnxOIfvSYmUE72jbQi+SgC9vMknzrKessbyuEbUdBWlh8sq2Ox2OEkkRxkrLzAYRMCj3tcFLG1iu/hfrXoNB4V9WZLn6nnOpeNpbsR+Xy4KxLwkC5e9mY32WMAeihQF+AFX4aeqDzH9jOnrLpLEufxPLFcMSgd0o35hY/MG36CpZTmlw/y/g4jZHPKa+8h81ywrGWIAKFdQ5EXNtx4X6gkc6p6ybnU0aPT5JaiOXxyeWBl2tXmLY8n6ZoLk44bM2oDTOko2rqL5OLY5ibD9hOaaZ8RhidpEEq/mjOlviQy/01paeXkeJ6zViSn9xukirJiEbnGdQ4ZbyN3vsoN5JD4KnMn9B1sN65lJRWWdRg5PCKFjo58XMJ5FSOy6VRbkhQxI1OT3m3PIAb9edYGtt8drC4R6DRQWni8vlks+G1JpNxt05jwIPQg1xHMcNeRxPEm8+ZYMhzgy3jksJUFzbYSLe2oD5XHQkdCK29NqFbH3Me+h1S9iaqyQCgFAKAUAoBQCgFAVLjbFXaGAePbP6JcID6udQ/3dU9ZZiGPUv6CrdZn0KpmeO7MVkTeOD0unpc2VDH5sRIsh6XQ+j2I/5gPma1OiXYv2PtIzP8o0S+xq2K5i/yH+fBXsvCPzdyn6HDZ6K+eGhun6GJi81VyCbbfG4PMHxU+Hp4Vy6os7jKxPhFZxsSqS0R0/hPL4HmP1rPv6XGfMOD0HTus6mnCnyvzPFM3UbMpv5WNZU+kXp8I9hR/klO344vJ6Q5p2jrGim7sqi9huxAH71x/wDF2pZlwLf8krw1CDf5H0RwNwBFl5MhYzYhhpLkWCqeaou9hsLkkk26cqkrrUFwed1Wss1Esy/AtOaYYywyxqxRnRlDC91LKQDsQdvIg121lFZdyiYTIp42KRYJI2PvSaoxGfPUt3byut/ECsp6O2UsSfH1yakdZVFZSMPE4vEYabs8QgF91Km6uORKtYXttcEAi46EE0dRVZp38TyjR0zq1UG48NeRNRTgi9fFMilBp4MXETGNhIl9UR12HNgPeX+Zbj1seld6e3Zan/eSO6rfVhl+hlDKGU3DAEEdQRcV6IwjvQCgFAKAp3tG43XLY1CASYmUkRRk7C3N366B4DcnbxI+SkorLOZyUVuZm+z7P2x2CSWQr2oZ0k0CwDKxttc2uulvjXyEt0Uz5XPfFSLJXR2DQGtMXi+1mmm6MxVPKOO6rbyJDP8Az1j6qzfa16HodBVsqT9SocS4jn5An5CqT+KeD0VC2VuXsaxxfEMrgqQoB8jfnfnet+rRwpsT80eS1fWb9TW65JJP2Axx/wC1evS4TPNOhHVseaNI+qiJ5HGN47U4O/CieTzk9a5csHagkeRNRt5Oi2+yvIGxmZQKL6ImE8h8FiYED4tpX4mqOsmlDb6ncT6srKOxQCgKR7U1+qwxHP6Ra/kYJT+6j5Cs/qaXgNs1Ojv/AOxj2ZW5TILyI3dhSDWviJpJV1DzBVfgx8Ky4U76JS81g052palVvtL9fI6YpDGzzozEa42ZSSVCTDSCo6WkWxA/iA+vexWUb494/oRwm4X+FLs/1LxwRmAaMw9YraPOJr6bflN0t4BfGtbR3KytGPraHVa16lmq2VBQCgOGNqA+Us84gOYZlPiSbrusQ+7Gpsu3Tbc+ZNVtU/gwVNa2q8Fl9mfFpwONWNz9RiWVH/A52R/Lc6T5EH7NfNM3jBzpJPGD6Jq0XSK4nxpiw0jKbORoQ+DyEKp+BN/hUds1CDkySqDnNRRRDGEQKNgoAA8ABYVgxy+WeprSWEivYTLPpeLih2Id7uP/AEkIL3HmO76uKl0lW+7Pkiz1HUKjSteb4NY+0HJvoeYYiACyrISgttofvJbyCkD4V6OXxbZeZ4ghb1vqfCIhevjkDi9c7wBXPLPp6RQljZQWPl/jaufEiuF3PkmorLeEbv8A8n6aOI4jDsFE76ZQ3V0Xulb/AISb/wA58KzdZCSkpPzPlNsbE9pueqZOKAUBXOPsuabCHQNTxMsoA3JC3DADqdBaw6m1V9VX4lTiWtHcqroyZX8hw64jtIdVxNg2GpbHTZwA3rd7j0NUtBD4JRaLfULF4kZxZC5TjNE6YeeM9oT2MkJB1NHMQrWHMqGCvrG1lvfrUelqsptcHHh/hgsa2yq+tWwlhr9S+5FwrHhZDIsssh0lVDlbIrEEgaVBbdV3a/L1vp1UQqztMm7Uzuxv8iwVMQCgFAQXHWMMOXYyRdmXDykHwOggH50B8k5JJaW3iCP8fKoNRHMCtqo7q+PIyc6B2PnUemaItI0ZGXccZhA2qPGT38GkZ1PqrEg/KrZeMnMeMcbjcUJ5JSrgKAEuETSttkJI3uSb9Sajtxt5OZWOv4l3L9lHFJmTRKAsttiPdkAHTwPiPiOtsq6nC3QN3pPUoah7ZPEjZfs6yQRQ/SHH1uIAb8kXNF8ifePmbfZFaOmq8OC9Sl1DVvUWt+S7FA/yieHCewxqA2A7GUjpuTGT8Swv+UVoaeKnJRbM9mnsvy+WdxHDG8rnkqKWPrYch51sWWQgvieDhJssedeznHYTCHFYiNY0VlUrrBcazYEhbqBew5335VUWsU5bYo62lRqVuzzZ84MjBKpYatx62qWFSkstkdspKPwl7y+BNFlVVHl/jepoxUeyPNX2TcsyYR5MNMk8J0yRtqU9PMEdVIJB8iaiuqU47WWdLqdkkzf/AApxFHj8Os0ex910PONwN1P7g9QQetYVkJQliR6KMlJZRM1wdCgOKA8IMFGjMyIiM5uxVVBc+LEDvczzoD200B2oBQCgFARvEmXfScJiIOssMkY9XQgfragPjNQUbkQynkdiCD1HSjWVhhrKwyyACZAw6/oazOapYZjvNM8Mj2yjerC1JaWrRn4DLwtRTscmVbtRuJF0BGk8v2r7GWCtXZOE98e59D8A5/8ATcGkpADreOQLsA6W5DoCCrAdL2q9F5WTdqnvimTWY4GOeJ4pVDxupVlPIg/4519JDFyLIMPg4+zw0KRL10jdrdWY95z5kmvrbfcHjxllf0rA4mDq8LhfzBbr/wAwFIva00GfH1bvzJNeZEFNdweD4yz5BmPQ1M+OTI1mn80X/h3IJMfYRLaO9nmI7i25hf4j9LDYdSOtC/VxhxHlnGl0E5PMuF+Zt/hvh+HBQiKBbC92Y7tIx5sx6n9ALAWFZEpOTyzejFRWEStfDoUAoBQCgFAKAUAoBQHzd7b+CWwuJbGRL/5edrtb/ZzNcsCOgY94HxJHhcDX2T4/smsfcPPy86hvq3x9ytqaPFjx3LOtiLjcHlas15XDMaWYvDOHawrqLeRFZZEYrMeg5VZhW2X69N5s+hPY3w/PhMIzYjZsQyyBOZRdAA1fiPMjptVuEdqwX64KEcF/rokFAKA0RnXsNm1SvDiY2BLsqGNlO5JC3BI8BersNa4pJrODnbyV/Dey9iiucStmAPdjPIjbcsP2rPu61KGcRNOrpu5JuR3/APBsEOx1SHxY2H9I/wD2se7rWpteG8L2N7SdH00eZLd9TcvAPE6YmFImAjnjQKU5Bwnd1p4g2uRzW/oTqU3xtXwvk85q9Fbp5fEuGW4VOUyPwue4aWVoY54nlW+pFkUsLc7qDfavmQSNfQKAUAoBQCgFAKAUB4Y3CJMjRyosiMLMrAFWHgQedAaR459iDAtNlxuOZw7tYj/dyHY+jfPpQGrUmlwchhnjdCpsUcFWX4Hp+lQXUKfPmVdRplbyuGSGImEiXQ3H7VTUXGWGjPhW654kQWHwplmSPfvyKn9TAf3rQj2NaGMI+0kUAADkNh8K7JDtQCgFAKApGfZYcOzOB9QxLXH+xZjdtXghNzfkLkGwtWfq9Pu+KJqaLVJfBIq2a4O+4rz1nws9Lp7SvTRMpBBKspuGU2KkdQRyNSU3ODzF4L8oV3QcZrKM3iLjjHPgzAAHPJ5UOmR0t7pUbC/Vltttbe9bVOuVi2yeGeU6l0OyCctPyvzRrDJs0mSTtFYo8ZDIRtoZTtYeHQjqLg1bmlDDR5i2Cpxjh5Nu4b2+RCwlwcgNhqKOp3tvZSBtfzqdPKLKeeTYnBvGWGzOMyYdjdLB43FnjJ5XFyCDY2IJGx8DX0+lioBQCgFAKAUAoBQCgIDi7hDC5lF2eIS5A7ki2EkZ/C39jcHwoD5x424CxeUuWP1mHJssyjum/R1+w3rsehr5KKlwzmcVJYZKeyzht8bjcPKF+rhdZpT0Gg3QerMBt4XNRwi0yCpNTa8j6YFSlk5oBQCgFAcEUBVs44UG7YaynmYjtG35f4R9O75Am9UdVooXL0Zd02tnTx3RScbgLkqVZHX3kYWYefgR+IEg+Neev0tlEuUel0uujYuGQOOw3ZhmJ0gAkk8gBXypubUccml9pjGG5vhdynzoHLyWsX5C3Qcr+Z5/9q2d21KHofmHV+oR1Wrc4L4Vx9fcrOYYYgnatCqaaO6bE4l29hWZmHNY0udM6PER0vp1r+qW+NTk59PUPooBQCgFAKAUAoBQCgOskYYEEAg7EEXBHmKA88LhUjXTGiov3VUKPkKA9qAUAoBQCgFAcUBrT234KTsIMVG2n6M7aiG0kCUoAee41KoK9Q3lUVsN0e2TiUpxxKD5Rp/E59JibCSRWVTfSoAvY7FvvEfAdbVnOiFTbhHDfmca7qOpuhsfCPSPeoGYMjEx2E1CpqrME9NziyZ9keUF83w5A2j1yt6LGV/9zL860Kp7jVpscz6aqcsCgFAKAUAoBQCgFAKAUAoBQCgFAKAUAoBQGgv8ofiYtPHgUbuxASSgHnI47gI/Chv/ADigNS4CUhx51FbHMeSG+OY8luwg2rIs7mDb3MnTeo0yJG5vZRw2uHwwxB3lxKq9/uxndFHwOo+Z8hW1RDbE9Dpq9kF6l6qYsCgFAKAUAoBQCgFAKAUAoBQCgFAKAUB4Y7FpDG0kjBERSzMTYKoFyTQGucd7ZsKL9hBPOOjdyNT8yWHxUVFK2Me5DK+EXhs0HxBNNicRLPL78rlz1Audh6AWA8hRWxYV8GcZbgSGuahutyuCtqL048FkiFhWZJ5ZkSeWSuRZQ+LnSCO93O5+4gtrc+g5eJIHWpNPU5yXoS6Wl2TXofRuHhCKqqLKoCgeAUWH6VtHoT0oBQCgFAKAUAoBQCgFAKAUAoBQCgFAKA6yIGBBAIOxB3BB8RQGkeN/ZDLFI2IyyzId2wxNiPHQTsR+E2I6X5VxOuM1hkdlUbFiRr0tpfs5kaCUc0lUofkaz7KZw5XKMu3T2V8rlGXHAB0qrKTZSlJvgksoymXFSdlBGZG2vbkgPV25KP1PQE7VJVRKxktOnnYzePBXCiYCK19cz27SS3O3JV8EFzb4k861aq1XHCNummNUcIslSEooBQCgFAKAUAoBQCgFAKAUAoBQCgFAKAUAoDFx2XxTDTLFHKvg6qw+RFAQzcEZfe/0OD0CAD+kbfpXO1PnBz4cXzhfgTWCwUcKhIo0jUclRQo+Q2rpI6SMmgFAKAUAoBQCgP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09538" y="-2308225"/>
            <a:ext cx="3362325" cy="4810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404" name="Picture 20" descr="http://900igr.net/datai/russkij-jazyk/Bukva-B/0003-003-U-bukvy-b-brjushko-bolshoe-sverkhu-kepka-s-kozyrkom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60648"/>
            <a:ext cx="1728192" cy="2348880"/>
          </a:xfrm>
          <a:prstGeom prst="rect">
            <a:avLst/>
          </a:prstGeom>
          <a:noFill/>
        </p:spPr>
      </p:pic>
      <p:pic>
        <p:nvPicPr>
          <p:cNvPr id="16406" name="Picture 22" descr="http://www.ladies.academ.org/files/ao_node_images/1357/full/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3284984"/>
            <a:ext cx="1905000" cy="3021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www.myltik.ru/db/rus/n/priklyucheniya_neznaiki_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0"/>
            <a:ext cx="4133478" cy="3562351"/>
          </a:xfrm>
          <a:prstGeom prst="rect">
            <a:avLst/>
          </a:prstGeom>
          <a:noFill/>
        </p:spPr>
      </p:pic>
      <p:pic>
        <p:nvPicPr>
          <p:cNvPr id="18436" name="Picture 4" descr="http://mediasubs.ru/group/uploads/ty/tyi-super/image/1382631530-903771-44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132856"/>
            <a:ext cx="5040560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multiki.arjlover.net/ap/zolushka.avi/zolushka.avi.imag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92696"/>
            <a:ext cx="8136904" cy="5181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41</Words>
  <Application>Microsoft Office PowerPoint</Application>
  <PresentationFormat>Экран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Письмо строчной буквы з.</vt:lpstr>
      <vt:lpstr>Чей предмет?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Письмо строчной буквы з.</dc:title>
  <dc:creator>RePack by SPecialiST</dc:creator>
  <cp:lastModifiedBy>RePack by SPecialiST</cp:lastModifiedBy>
  <cp:revision>6</cp:revision>
  <dcterms:created xsi:type="dcterms:W3CDTF">2014-11-13T15:15:03Z</dcterms:created>
  <dcterms:modified xsi:type="dcterms:W3CDTF">2014-12-25T15:49:33Z</dcterms:modified>
</cp:coreProperties>
</file>