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15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theme/theme14.xml" ContentType="application/vnd.openxmlformats-officedocument.them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Layouts/slideLayout158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65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61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5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slideLayouts/slideLayout15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62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Masters/slideMaster13.xml" ContentType="application/vnd.openxmlformats-officedocument.presentationml.slideMaster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theme/theme12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52.xml" ContentType="application/vnd.openxmlformats-officedocument.presentationml.slideLayout+xml"/>
  <Default Extension="jpeg" ContentType="image/jpeg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  <p:sldMasterId id="2147483687" r:id="rId3"/>
    <p:sldMasterId id="2147483700" r:id="rId4"/>
    <p:sldMasterId id="2147483713" r:id="rId5"/>
    <p:sldMasterId id="2147483726" r:id="rId6"/>
    <p:sldMasterId id="2147483738" r:id="rId7"/>
    <p:sldMasterId id="2147483763" r:id="rId8"/>
    <p:sldMasterId id="2147483778" r:id="rId9"/>
    <p:sldMasterId id="2147483790" r:id="rId10"/>
    <p:sldMasterId id="2147483803" r:id="rId11"/>
    <p:sldMasterId id="2147483816" r:id="rId12"/>
    <p:sldMasterId id="2147483829" r:id="rId13"/>
    <p:sldMasterId id="2147483841" r:id="rId14"/>
  </p:sldMasterIdLst>
  <p:sldIdLst>
    <p:sldId id="256" r:id="rId15"/>
    <p:sldId id="257" r:id="rId16"/>
    <p:sldId id="258" r:id="rId17"/>
    <p:sldId id="259" r:id="rId18"/>
    <p:sldId id="260" r:id="rId19"/>
    <p:sldId id="261" r:id="rId20"/>
    <p:sldId id="262" r:id="rId21"/>
    <p:sldId id="263" r:id="rId22"/>
    <p:sldId id="264" r:id="rId23"/>
    <p:sldId id="265" r:id="rId24"/>
    <p:sldId id="266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28707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28709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10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11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12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13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14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15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16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17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18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19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28721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22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23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24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25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26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27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28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29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30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31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32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33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34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35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36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37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38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28740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41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42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43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44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45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46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47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48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49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50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51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52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53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54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55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56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28758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59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60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61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62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63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64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28766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876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876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876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32877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2877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28772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A9D332F-FF39-4033-8C1D-4401B73DF6D1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328773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28774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8318328-8463-4E66-9823-E9BC5180B6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8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8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8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8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70" grpId="0"/>
      <p:bldP spid="328771" grpId="0" build="p">
        <p:tmplLst>
          <p:tmpl lvl="1">
            <p:tnLst>
              <p:par>
                <p:cTn presetID="49" presetClass="entr" presetSubtype="0" decel="10000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87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2877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877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8771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2877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9D332F-FF39-4033-8C1D-4401B73DF6D1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18328-8463-4E66-9823-E9BC5180B6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839198-549B-42DB-BCE3-0F7614A62B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A201FA-F2D2-41E4-AD61-CB31DB9B53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F6B71-9991-450C-82F1-0971F863CB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572344-435D-499D-A232-8ABAE2983F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2D106-36F0-47D0-87E6-6519DFD143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7A422-0522-4DBC-A80F-02C19B19B0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27998D-99E3-46CF-A5E2-E8A3B2FB42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0C43A-C871-48B0-9B2C-68DAC5FFAF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DD8A82-F0D4-4E84-8E88-B49DB93B1C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93FC4-301D-473E-B3A2-AF9EB2E584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9D332F-FF39-4033-8C1D-4401B73DF6D1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18328-8463-4E66-9823-E9BC5180B6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319491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9492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9493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9494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9495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9496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94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194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19499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19500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19501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DCA97C4-6D42-4703-AA2B-964DDAC566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19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19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19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19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7" grpId="0"/>
      <p:bldP spid="319498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94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19498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1949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194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BE8BA-51F7-4394-B0A3-38C7BB37C4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F8834C-A477-4669-9407-3EA1D4D99F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D3D04-D78F-4ED7-9059-E7E48C0F97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5EF41A-C285-48BE-9A60-659EB558E9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85C85-5549-4C53-A2DF-0BAF9C01F0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21C00A-07C2-424B-9FA2-90D3E71F20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529C0B-B5D0-4A7E-B659-A41B551473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12B2F-0B43-4A66-9B83-B37AA81B04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96778-204D-4D70-869C-851A86C645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A9D332F-FF39-4033-8C1D-4401B73DF6D1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8318328-8463-4E66-9823-E9BC5180B6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F562C-DF27-4641-9EB2-63B609C3C25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0D614D35-0AF0-4C5F-BBED-CD09027FF2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326659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6660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6661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6662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6663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6664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6665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6666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6667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6668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6669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6670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326672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673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674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675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676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677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678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679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680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681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682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683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684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685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686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687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688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689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690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691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692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693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694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695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696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26697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26698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26699" name="Rectangle 4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26700" name="Rectangle 4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26701" name="Rectangle 4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AF622DE-A9E0-4B22-8F78-F5BF7A1342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6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6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6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6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6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6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97" grpId="0"/>
      <p:bldP spid="326698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66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2669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2669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66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8AE42-23AD-4D5C-B0FB-1F68E00206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43187-A35E-457A-8AF6-73C2F9DF54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77930-D267-4327-9DB5-42932AA04C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C9A3B-6A0A-4F89-AC6F-9D28E225E7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6BFF4-CCB4-4A24-A137-AAFE3C9DDC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55A1B7-3FDE-4738-AC7B-6AD5D8BC31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1C108-92D9-4CA3-97CF-B10AE8E4C4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A9D332F-FF39-4033-8C1D-4401B73DF6D1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8318328-8463-4E66-9823-E9BC5180B6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96C5B-C2DF-4CDC-8AC0-2B5E02257A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265D4-4044-4D8E-B846-930087E22A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4D89C6-EBF3-4F04-AE71-BA360E7C40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C0A5138-8EBF-419D-A8A6-F409269A3E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368643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68644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68645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68646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68647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68648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68649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68650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68651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68652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68653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68654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68655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68656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68657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/>
            </a:p>
          </p:txBody>
        </p:sp>
        <p:sp>
          <p:nvSpPr>
            <p:cNvPr id="368658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/>
            </a:p>
          </p:txBody>
        </p:sp>
        <p:sp>
          <p:nvSpPr>
            <p:cNvPr id="368659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368660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368661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368662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368663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368664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368665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68666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368667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368668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368669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368670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68671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68672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68673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68674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68675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76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77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78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79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80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81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82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83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84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85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86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87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88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89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90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91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92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93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94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95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96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97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98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99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00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01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02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03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04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05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06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07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08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09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10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11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12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13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14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15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16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17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18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19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20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21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22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23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24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25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26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27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28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29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30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31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32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33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34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35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36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37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38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39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40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41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42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43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44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45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46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47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48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49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50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51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52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53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54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55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56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57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58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59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60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61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62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63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64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65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66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67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68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69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70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71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72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73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74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75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76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77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78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79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80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81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82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83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84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85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86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87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88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89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90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91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92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93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94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95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96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97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98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99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00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01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02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03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04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05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06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07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08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09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10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11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12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13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14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15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16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17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18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19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20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21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22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23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24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25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26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27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28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29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30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31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32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33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34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35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36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37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38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39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40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41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42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43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44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45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46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47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48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49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50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51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52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53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54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55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56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57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6885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6885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68860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68861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68862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D71ADC0-2B45-4CC7-B44E-6CAF688B65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688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688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68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68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68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8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8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58" grpId="0"/>
      <p:bldP spid="368859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8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6885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6885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6885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BBA90B-EDE4-45FF-80CE-EB27F17898C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2C3856-7053-4AB5-8353-C7FE627D9F8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979840A-8B40-443D-9291-B5421FFE950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108F2B-2E7A-436A-80A2-9A36EF4C295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9FD764E-13D5-4BB9-8B37-0BF6689E085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A9D332F-FF39-4033-8C1D-4401B73DF6D1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8318328-8463-4E66-9823-E9BC5180B6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D6DDEBD-E316-4EA2-9F0F-912B2CD41F0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EED1A74-CEC8-4A23-8D4F-88EDD5AC78E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8A99D6-5961-4A18-98B1-85504B113BC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BB23A7-F9C1-49AE-BAD0-E1302E7892A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D4568AB-DFED-46B2-B6CE-612269A79FF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C7DB218-4239-42C7-987C-E39896F532E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 smtClean="0"/>
              <a:t>Образец заголовка</a:t>
            </a:r>
            <a:endParaRPr lang="ru-RU" altLang="en-US"/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 smtClean="0"/>
              <a:t>Образец подзаголовка</a:t>
            </a:r>
            <a:endParaRPr lang="ru-RU" altLang="en-US"/>
          </a:p>
        </p:txBody>
      </p:sp>
      <p:sp>
        <p:nvSpPr>
          <p:cNvPr id="47411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7411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7411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DC26E34-275E-48FA-9594-AE94C89121DF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474119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74120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7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7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4114" grpId="0"/>
      <p:bldP spid="474115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41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7411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741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741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CD11E-F7F8-4595-AF3B-155B0F3A1610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026A7-C8BE-4696-A1FB-640E80F6E873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13BDC-72E8-41F4-AFAD-6B2C8A834A20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30003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30003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30003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4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5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6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300042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0043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300044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00045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00046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00047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00048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00049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300050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0051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0052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0053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0054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0055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0056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0057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7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30005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006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006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006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006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006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006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006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006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006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006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007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007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007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007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007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007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007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007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300078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0079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0080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0081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0082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0083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0084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0085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0086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300087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0088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1" lang="ru-RU"/>
            </a:p>
          </p:txBody>
        </p:sp>
      </p:grpSp>
      <p:sp>
        <p:nvSpPr>
          <p:cNvPr id="30008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009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0091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0092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0093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5AEA32B-A150-4E67-A332-188E1682A2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00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0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00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0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0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0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00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0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89" grpId="0"/>
      <p:bldP spid="300090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00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009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0009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0009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0009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61444-E3D6-4C84-B764-494D2FC34B0B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D7B490-DB10-41BC-AAE6-78BD902F7EBA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87693-4183-47D4-906A-5FFCABB04A35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E8899-C7C8-4FAE-A950-5C512E3F7256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A115E-25F1-479E-8AE7-2A29B3BDBD5E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F34EC-A780-4C81-865F-4E8752B58946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4D25D-35C9-41C3-A996-3B3F48D48CA9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19171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9172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91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19174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9175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9176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487BBE0-C147-4B26-83FE-5E17068F07F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1917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9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9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9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17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91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1917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19177" grpId="0"/>
    </p:bldLst>
  </p:timing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006D5-BAB7-4003-A689-BF0239080D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81DD8-BB06-4D05-A2C2-AE2B59D614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7BF25-F07B-49F9-99BF-7A345F3E43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BF9E7C-7CA2-4E1E-8B21-E227363B64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18D96-BE76-44D5-A0F2-10AE4DB861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1C614-CB12-414B-831E-87F4EAC753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FD992-5F0D-4D84-B40D-363837C62E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71EA9-6DE2-4640-A471-6786AE9B43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803C3-E9C5-4DF7-9677-0F6E4CBB9C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18740-F010-412E-9BE8-23617AE883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DA4A2-F4C9-47ED-9DD7-7CB897B09F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01B7C70-1016-4876-8222-054543D201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596BC0-5737-4ACA-A185-CA1477C472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7B4B9-DCF7-485E-B77E-D3E544664B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6DD86-E6EC-448E-9C97-333CA49A9E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9D332F-FF39-4033-8C1D-4401B73DF6D1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18328-8463-4E66-9823-E9BC5180B6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69F13-32C5-47D6-9191-6E1051DED0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85348A-82CC-4F64-87E4-05EF3EB340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4EDEE-908A-4DF2-9541-78180297AD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B102A-120D-48ED-981B-9F637AEDEB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7474DE-02A0-406A-A530-F1F75EDF08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B6641-4B73-4A03-AD22-FD435545BF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319491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9492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9493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9494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9495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9496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94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194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19499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19500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19501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0DD4C0F-01E1-4C79-BC0C-AD0F6C8AB3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19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19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19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19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7" grpId="0"/>
      <p:bldP spid="319498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94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19498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1949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194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5DDB1-8051-4962-BBE8-EBFC9A07D3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94DA5-B99F-4631-AFB9-64D0096AE4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EE927D-D35D-4980-A14C-25F5BFE04E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9D332F-FF39-4033-8C1D-4401B73DF6D1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18328-8463-4E66-9823-E9BC5180B6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BCE56-D402-41A4-9CFE-7F4EFDE3A3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ECBB6-6720-4099-85C0-82DCF26F5A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141E5-245B-42BD-91FE-2FF1D7DB8E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2E9FA-6D97-4F11-89F9-3D60B87DF6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52B6E-CF5A-4DC8-B4AE-FE05977E31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9F231-F9C0-44C5-B1FE-14DA857D8A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12035-7B8A-43C9-A7AD-D7FDF0EC54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CC9E2E29-E3F4-4180-8E38-D68D4AC5F0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326659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6660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6661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6662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6663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6664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6665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6666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6667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6668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6669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6670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326672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673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674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675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676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677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678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679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680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681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682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683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684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685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686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687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688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689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690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691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692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693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694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695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696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26697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26698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26699" name="Rectangle 4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26700" name="Rectangle 4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26701" name="Rectangle 4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EA2CA10-2832-4976-83E9-F54749C68F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6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6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6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6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6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6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97" grpId="0"/>
      <p:bldP spid="326698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66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2669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2669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66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C3419-B03A-4581-B4F6-6994D0C8B3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9D332F-FF39-4033-8C1D-4401B73DF6D1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18328-8463-4E66-9823-E9BC5180B6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2E163-385F-4B2B-8209-CD66BC118F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7AC59-34C2-490F-9946-6A3A3D6C61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23DEC-C8A0-4D76-BEAA-40EBC0788E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20B62-867F-444C-A993-5B29D80AEF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6D452-1EB4-47D5-820C-5C178E8848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9E6EA-CF90-495C-B966-04FB10DBC3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E3930-5C49-400B-B167-C26610C906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8618C-2C82-4579-81D4-C0CB23E77D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637B5-5A5C-443F-A374-0AA71D6298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9988148-2917-487B-B95D-6E70936F7C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9D332F-FF39-4033-8C1D-4401B73DF6D1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18328-8463-4E66-9823-E9BC5180B6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368643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68644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68645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68646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68647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68648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68649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68650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68651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68652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68653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68654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68655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68656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68657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/>
            </a:p>
          </p:txBody>
        </p:sp>
        <p:sp>
          <p:nvSpPr>
            <p:cNvPr id="368658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/>
            </a:p>
          </p:txBody>
        </p:sp>
        <p:sp>
          <p:nvSpPr>
            <p:cNvPr id="368659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368660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368661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368662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368663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368664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368665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68666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368667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368668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368669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368670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68671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68672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68673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68674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368675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76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77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78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79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80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81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82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83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84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85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86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87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88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89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90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91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92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93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94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95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96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97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98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699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00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01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02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03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04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05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06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07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08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09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10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11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12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13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14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15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16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17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18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19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20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21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22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23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24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25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26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27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28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29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30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31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32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33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34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35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36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37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38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39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40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41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42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43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44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45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46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47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48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49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50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51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52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53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54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55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56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57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58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59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60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61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62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63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64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65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66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67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68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69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70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71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72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73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74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75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76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77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78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79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80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81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82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83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84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85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86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87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88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89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90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91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92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93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94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95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96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97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98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799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00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01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02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03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04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05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06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07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08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09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10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11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12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13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14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15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16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17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18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19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20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21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22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23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24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25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26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27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28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29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30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31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32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33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34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35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36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37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38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39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40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41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42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43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44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45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46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47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48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49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50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51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52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53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54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55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56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8857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6885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6885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68860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68861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68862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B28C59B-A183-4B73-8878-7C41E808CD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688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688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68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68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68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8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8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58" grpId="0"/>
      <p:bldP spid="368859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8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6885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6885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6885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8745CC-3A9E-4B9A-9CED-8E0355D39A4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F2FFC8-1A98-45B2-BC25-7E87E85C5C2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561EDE2-C858-4BFA-A3D3-E9BB967CD60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CC659D-F9F6-4E91-95CD-9499AC73E2F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4E2B384-1B12-478C-9437-C25C719A7E9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B5F0ECB-FF7B-4E13-9C25-750BA02E40A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ADDD4DC-FBCE-4F00-9D8C-D7AEA952855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3BAF3F-44C3-4D4A-A724-B731A5BFEE1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1A39E5-AE65-41C7-8139-2405A3C4D9B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9D332F-FF39-4033-8C1D-4401B73DF6D1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18328-8463-4E66-9823-E9BC5180B6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046AA5-2550-4DDE-BFD5-6C45435BA56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E7E2ABA-CA5D-41C0-9E61-9766631F735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 smtClean="0"/>
              <a:t>Образец заголовка</a:t>
            </a:r>
            <a:endParaRPr lang="ru-RU" altLang="en-US"/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 smtClean="0"/>
              <a:t>Образец подзаголовка</a:t>
            </a:r>
            <a:endParaRPr lang="ru-RU" altLang="en-US"/>
          </a:p>
        </p:txBody>
      </p:sp>
      <p:sp>
        <p:nvSpPr>
          <p:cNvPr id="47411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7411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7411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0A196C7-C6C2-4F44-BA91-1F78AF674FF7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474119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74120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7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7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4114" grpId="0"/>
      <p:bldP spid="474115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41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7411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741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741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F7769-4974-449A-9E06-666352A832A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7550C-3152-4880-A8B8-CC5D4925087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5330E-2E91-4137-8B1D-DA683AED56FC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E3B2E6-5D06-42DD-96BA-8B6AA3C76615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628A8-BAFA-4597-A9D1-D79D59F3B947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732916-A07C-4017-9A78-2A6E4C6213B3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9357E-ECA9-42EE-AEB4-A0FD97E99F48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9D332F-FF39-4033-8C1D-4401B73DF6D1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18328-8463-4E66-9823-E9BC5180B6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011CE-18E0-4095-84D9-22E20C7FE28D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CB52F-8B14-459C-B312-F6A48267CE2A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2936D1-4BDD-4AAD-AE6A-DC12C2E23611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fad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19171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9172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91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19174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9175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9176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940B556-6510-43FE-9BD7-F5020C5481A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1917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9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9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9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17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91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1917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19177" grpId="0"/>
    </p:bld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2D1F4-4097-4E97-9035-F4C7F32437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E9328-E4F7-488D-968B-F8C3ACA260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FD126-29C4-4890-AE9E-A3ED64D836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09778-5E79-4748-8ED2-DFA201FC45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7BEF0D-4307-4885-838F-4E88DA66C0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F0FF2-5EAA-4C65-8053-5269012078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9D332F-FF39-4033-8C1D-4401B73DF6D1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18328-8463-4E66-9823-E9BC5180B6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E1ADE-8AD6-427F-84CB-015C733C67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094ED-687F-47E6-81CE-ABB0520D70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2A0BF-6021-4796-9CF2-146D8B9FD9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CCC01-9679-4D66-B191-BEEB9FF5E8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4A1310E-135C-4FAE-9B58-E0C368D080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28707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28709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10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11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12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13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14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15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16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17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18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19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28721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22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23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24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25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26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27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28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29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30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31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32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33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34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35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36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37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38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28740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41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42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43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44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45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46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47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48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49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50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51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52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53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54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55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56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28758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59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60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61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62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63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8764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28766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876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876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876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32877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2877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28772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28773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28774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940B556-6510-43FE-9BD7-F5020C548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8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8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8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8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70" grpId="0"/>
      <p:bldP spid="328771" grpId="0" build="p">
        <p:tmplLst>
          <p:tmpl lvl="1">
            <p:tnLst>
              <p:par>
                <p:cTn presetID="49" presetClass="entr" presetSubtype="0" decel="10000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87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2877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877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8771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2877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2D1F4-4097-4E97-9035-F4C7F3243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E9328-E4F7-488D-968B-F8C3ACA26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FD126-29C4-4890-AE9E-A3ED64D83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09778-5E79-4748-8ED2-DFA201FC45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9D332F-FF39-4033-8C1D-4401B73DF6D1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18328-8463-4E66-9823-E9BC5180B6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7BEF0D-4307-4885-838F-4E88DA66C0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F0FF2-5EAA-4C65-8053-526901207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E1ADE-8AD6-427F-84CB-015C733C6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094ED-687F-47E6-81CE-ABB0520D70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2A0BF-6021-4796-9CF2-146D8B9FD9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CCC01-9679-4D66-B191-BEEB9FF5E8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A9D332F-FF39-4033-8C1D-4401B73DF6D1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8318328-8463-4E66-9823-E9BC5180B6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A9D332F-FF39-4033-8C1D-4401B73DF6D1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8318328-8463-4E66-9823-E9BC5180B6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A9D332F-FF39-4033-8C1D-4401B73DF6D1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8318328-8463-4E66-9823-E9BC5180B6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30003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30003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30003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4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5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6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300042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0043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300044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00045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00046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00047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00048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00049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300050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0051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0052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0053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0054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0055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0056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0057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7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30005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006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006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006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006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006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006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006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006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006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006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007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007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007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007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007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007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007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0007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300078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0079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0080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0081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0082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0083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0084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0085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0086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300087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0088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1" lang="ru-RU"/>
            </a:p>
          </p:txBody>
        </p:sp>
      </p:grpSp>
      <p:sp>
        <p:nvSpPr>
          <p:cNvPr id="30008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009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0091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0092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0093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7D00EBA-EE9F-4902-8567-68142933C4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00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0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00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0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0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0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00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0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89" grpId="0"/>
      <p:bldP spid="300090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00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009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0009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0009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0009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7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2.xml"/><Relationship Id="rId7" Type="http://schemas.openxmlformats.org/officeDocument/2006/relationships/slideLayout" Target="../slideLayouts/slideLayout116.xml"/><Relationship Id="rId12" Type="http://schemas.openxmlformats.org/officeDocument/2006/relationships/slideLayout" Target="../slideLayouts/slideLayout121.xml"/><Relationship Id="rId2" Type="http://schemas.openxmlformats.org/officeDocument/2006/relationships/slideLayout" Target="../slideLayouts/slideLayout111.xml"/><Relationship Id="rId1" Type="http://schemas.openxmlformats.org/officeDocument/2006/relationships/slideLayout" Target="../slideLayouts/slideLayout110.xml"/><Relationship Id="rId6" Type="http://schemas.openxmlformats.org/officeDocument/2006/relationships/slideLayout" Target="../slideLayouts/slideLayout115.xml"/><Relationship Id="rId11" Type="http://schemas.openxmlformats.org/officeDocument/2006/relationships/slideLayout" Target="../slideLayouts/slideLayout120.xml"/><Relationship Id="rId5" Type="http://schemas.openxmlformats.org/officeDocument/2006/relationships/slideLayout" Target="../slideLayouts/slideLayout114.xml"/><Relationship Id="rId10" Type="http://schemas.openxmlformats.org/officeDocument/2006/relationships/slideLayout" Target="../slideLayouts/slideLayout119.xml"/><Relationship Id="rId4" Type="http://schemas.openxmlformats.org/officeDocument/2006/relationships/slideLayout" Target="../slideLayouts/slideLayout113.xml"/><Relationship Id="rId9" Type="http://schemas.openxmlformats.org/officeDocument/2006/relationships/slideLayout" Target="../slideLayouts/slideLayout11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slideLayout" Target="../slideLayouts/slideLayout133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Relationship Id="rId14" Type="http://schemas.openxmlformats.org/officeDocument/2006/relationships/image" Target="../media/image6.pn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13" Type="http://schemas.openxmlformats.org/officeDocument/2006/relationships/theme" Target="../theme/theme12.xml"/><Relationship Id="rId3" Type="http://schemas.openxmlformats.org/officeDocument/2006/relationships/slideLayout" Target="../slideLayouts/slideLayout136.xml"/><Relationship Id="rId7" Type="http://schemas.openxmlformats.org/officeDocument/2006/relationships/slideLayout" Target="../slideLayouts/slideLayout140.xml"/><Relationship Id="rId12" Type="http://schemas.openxmlformats.org/officeDocument/2006/relationships/slideLayout" Target="../slideLayouts/slideLayout145.xml"/><Relationship Id="rId2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slideLayout" Target="../slideLayouts/slideLayout144.xml"/><Relationship Id="rId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Relationship Id="rId14" Type="http://schemas.openxmlformats.org/officeDocument/2006/relationships/image" Target="../media/image7.png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3.xml"/><Relationship Id="rId3" Type="http://schemas.openxmlformats.org/officeDocument/2006/relationships/slideLayout" Target="../slideLayouts/slideLayout148.xml"/><Relationship Id="rId7" Type="http://schemas.openxmlformats.org/officeDocument/2006/relationships/slideLayout" Target="../slideLayouts/slideLayout152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47.xml"/><Relationship Id="rId1" Type="http://schemas.openxmlformats.org/officeDocument/2006/relationships/slideLayout" Target="../slideLayouts/slideLayout146.xml"/><Relationship Id="rId6" Type="http://schemas.openxmlformats.org/officeDocument/2006/relationships/slideLayout" Target="../slideLayouts/slideLayout151.xml"/><Relationship Id="rId11" Type="http://schemas.openxmlformats.org/officeDocument/2006/relationships/slideLayout" Target="../slideLayouts/slideLayout156.xml"/><Relationship Id="rId5" Type="http://schemas.openxmlformats.org/officeDocument/2006/relationships/slideLayout" Target="../slideLayouts/slideLayout150.xml"/><Relationship Id="rId10" Type="http://schemas.openxmlformats.org/officeDocument/2006/relationships/slideLayout" Target="../slideLayouts/slideLayout155.xml"/><Relationship Id="rId4" Type="http://schemas.openxmlformats.org/officeDocument/2006/relationships/slideLayout" Target="../slideLayouts/slideLayout149.xml"/><Relationship Id="rId9" Type="http://schemas.openxmlformats.org/officeDocument/2006/relationships/slideLayout" Target="../slideLayouts/slideLayout154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4.xml"/><Relationship Id="rId13" Type="http://schemas.openxmlformats.org/officeDocument/2006/relationships/theme" Target="../theme/theme14.xml"/><Relationship Id="rId3" Type="http://schemas.openxmlformats.org/officeDocument/2006/relationships/slideLayout" Target="../slideLayouts/slideLayout159.xml"/><Relationship Id="rId7" Type="http://schemas.openxmlformats.org/officeDocument/2006/relationships/slideLayout" Target="../slideLayouts/slideLayout163.xml"/><Relationship Id="rId12" Type="http://schemas.openxmlformats.org/officeDocument/2006/relationships/slideLayout" Target="../slideLayouts/slideLayout168.xml"/><Relationship Id="rId2" Type="http://schemas.openxmlformats.org/officeDocument/2006/relationships/slideLayout" Target="../slideLayouts/slideLayout158.xml"/><Relationship Id="rId1" Type="http://schemas.openxmlformats.org/officeDocument/2006/relationships/slideLayout" Target="../slideLayouts/slideLayout157.xml"/><Relationship Id="rId6" Type="http://schemas.openxmlformats.org/officeDocument/2006/relationships/slideLayout" Target="../slideLayouts/slideLayout162.xml"/><Relationship Id="rId11" Type="http://schemas.openxmlformats.org/officeDocument/2006/relationships/slideLayout" Target="../slideLayouts/slideLayout167.xml"/><Relationship Id="rId5" Type="http://schemas.openxmlformats.org/officeDocument/2006/relationships/slideLayout" Target="../slideLayouts/slideLayout161.xml"/><Relationship Id="rId10" Type="http://schemas.openxmlformats.org/officeDocument/2006/relationships/slideLayout" Target="../slideLayouts/slideLayout166.xml"/><Relationship Id="rId4" Type="http://schemas.openxmlformats.org/officeDocument/2006/relationships/slideLayout" Target="../slideLayouts/slideLayout160.xml"/><Relationship Id="rId9" Type="http://schemas.openxmlformats.org/officeDocument/2006/relationships/slideLayout" Target="../slideLayouts/slideLayout16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image" Target="../media/image6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image" Target="../media/image7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72.xml"/><Relationship Id="rId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slideLayout" Target="../slideLayouts/slideLayout97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5" Type="http://schemas.openxmlformats.org/officeDocument/2006/relationships/theme" Target="../theme/theme8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Relationship Id="rId14" Type="http://schemas.openxmlformats.org/officeDocument/2006/relationships/slideLayout" Target="../slideLayouts/slideLayout9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6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12" Type="http://schemas.openxmlformats.org/officeDocument/2006/relationships/theme" Target="../theme/theme9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00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11" Type="http://schemas.openxmlformats.org/officeDocument/2006/relationships/slideLayout" Target="../slideLayouts/slideLayout109.xml"/><Relationship Id="rId5" Type="http://schemas.openxmlformats.org/officeDocument/2006/relationships/slideLayout" Target="../slideLayouts/slideLayout103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8.xml"/><Relationship Id="rId4" Type="http://schemas.openxmlformats.org/officeDocument/2006/relationships/slideLayout" Target="../slideLayouts/slideLayout102.xml"/><Relationship Id="rId9" Type="http://schemas.openxmlformats.org/officeDocument/2006/relationships/slideLayout" Target="../slideLayouts/slideLayout107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27684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2768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68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68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68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69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69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69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69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69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69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69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2769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69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0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0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0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0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0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0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0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0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0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0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10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11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1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1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1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15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2771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1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1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2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2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2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2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24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2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2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2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2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2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3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3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3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3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27735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36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37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38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39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40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41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7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2774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774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774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7746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32774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2774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2774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A9D332F-FF39-4033-8C1D-4401B73DF6D1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32775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2775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8318328-8463-4E66-9823-E9BC5180B6E1}" type="slidenum">
              <a:rPr lang="ru-RU" smtClean="0"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7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7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7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7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7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7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7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7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27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7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7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7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7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7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7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7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7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7" grpId="0"/>
      <p:bldP spid="327748" grpId="0" build="p">
        <p:tmplLst>
          <p:tmpl lvl="1">
            <p:tnLst>
              <p:par>
                <p:cTn presetID="49" presetClass="entr" presetSubtype="0" decel="10000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2774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774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7748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2774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2774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774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7748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2774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2774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774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7748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2774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2774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774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7748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2774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2774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774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7748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2774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318467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468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469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47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847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847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847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847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84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184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184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43265A9-9A28-4921-BB14-002F2195D18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1847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1847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</p:sldLayoutIdLst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18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18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18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18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78" grpId="0"/>
      <p:bldP spid="318479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84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18479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1847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1847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84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18479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1847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1847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84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18479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1847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1847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84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18479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1847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1847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84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18479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1847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1847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32563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63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63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63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63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64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64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64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64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64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64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64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32564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64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65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65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65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65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65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65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65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65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65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65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66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66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66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66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66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66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66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66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66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66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67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67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67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25673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25674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25675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25676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25677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13740729-E0CC-40CE-B70E-DBEBB1D28EF9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5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5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5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5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5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5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5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5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5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5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5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5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5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5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5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5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5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5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73" grpId="0"/>
      <p:bldP spid="325674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56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2567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2567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567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56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2567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2567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567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56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2567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2567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567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56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2567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2567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567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56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2567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2567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567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36761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2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2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2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2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2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2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2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2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2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2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3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3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3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3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3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3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3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3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3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3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4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4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4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4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4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4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4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4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4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4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5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5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5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5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5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5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5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5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5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5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6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6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6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6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6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6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6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6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6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6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7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7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7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7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7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7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7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7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7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7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8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8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8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8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8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8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8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8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8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8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9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9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9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9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9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9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9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9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9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9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0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0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0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0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0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0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0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0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0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0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1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1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1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1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1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1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1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1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1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1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2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2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2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2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2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2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2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2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2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2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3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3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3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3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3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3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3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3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3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3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4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4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4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4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4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4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4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4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4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4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5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5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5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5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5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5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5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5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5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5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6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6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6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6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6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6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6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6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6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6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7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7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7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7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7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7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7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7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7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7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8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8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8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8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8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8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8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8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8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8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9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9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9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9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9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9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9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9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9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9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0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0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0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0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0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0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0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0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0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0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1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1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1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1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1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1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1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1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1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1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2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2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2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2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2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2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2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2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2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2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3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3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3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3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6783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399052A-70CD-4FA0-98E4-4D5C26D4D9B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6783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6783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6783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6783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678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678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67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67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7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7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67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7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7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67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7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7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67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7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7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67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7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7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67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67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67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837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78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6783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6783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6783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78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6783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6783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6783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78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6783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6783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6783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78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6783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6783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6783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78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6783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6783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6783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67838" grpId="0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4730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4730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4730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F9767DBF-7748-4681-BDD6-0A0EC920EB49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47309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7309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7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090" grpId="0"/>
      <p:bldP spid="473091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30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7309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7309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7309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30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7309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7309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7309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30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7309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7309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7309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30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7309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7309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7309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30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7309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7309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7309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518147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8148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8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8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8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18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18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70477CE1-9710-40D5-A2C2-BA5E3AC422B8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  <p:sldLayoutId id="2147483853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8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8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8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149" grpId="0"/>
      <p:bldP spid="51815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81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1815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81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1815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81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1815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81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1815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81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1815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299011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299012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29901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4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5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6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299018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9019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99020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99021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99022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99023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99024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99025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299026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9027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9028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9029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9030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9031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9032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9033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7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99035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9036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9037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9038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9039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9040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9041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9042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9043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9044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9045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9046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9047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9048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9049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9050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9051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9052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9053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299054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9055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9056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9057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9058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9059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9060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9061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9062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299063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9064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1" lang="ru-RU"/>
            </a:p>
          </p:txBody>
        </p:sp>
      </p:grpSp>
      <p:sp>
        <p:nvSpPr>
          <p:cNvPr id="299065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9066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906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/>
          </a:p>
        </p:txBody>
      </p:sp>
      <p:sp>
        <p:nvSpPr>
          <p:cNvPr id="29906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29906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24650E3F-FA66-43F3-9AAC-25AF6C95FA6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90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9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99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99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9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9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99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99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9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9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299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99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9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9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299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99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99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9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299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99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90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90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990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990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65" grpId="0"/>
      <p:bldP spid="299066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90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906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906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29906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29906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90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906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906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29906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29906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90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906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906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29906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29906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90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906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906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29906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29906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90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906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906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29906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29906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318467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468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469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47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847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847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847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847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84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184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184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0E5F7A9-E835-4322-946B-DEBE587E60A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1847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1847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18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18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18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18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78" grpId="0"/>
      <p:bldP spid="318479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84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18479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1847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1847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84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18479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1847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1847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84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18479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1847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1847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84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18479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1847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1847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84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18479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1847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1847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32563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63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63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63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63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64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64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64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64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64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64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564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32564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64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65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65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65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65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65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65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65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65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65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65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66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66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66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66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66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66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66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66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66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66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67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67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67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25673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25674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25675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25676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25677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2A923BD8-CA68-40A4-BB4C-B091AF374648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5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5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5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5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5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5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5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5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5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5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5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5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5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5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5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5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5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5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73" grpId="0"/>
      <p:bldP spid="325674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56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2567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2567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567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56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2567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2567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567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56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2567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2567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567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56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2567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2567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567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56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2567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2567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567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36761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2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2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2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2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2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2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2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2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2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2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3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3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3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3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3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3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3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3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3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3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4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4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4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4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4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4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4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4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4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4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5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765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5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5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5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5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5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5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5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5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6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6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6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6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6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6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6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6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6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6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7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7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7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7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7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7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7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7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7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7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8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8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8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8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8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8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8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8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8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8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9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9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9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9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9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9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9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9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9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69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0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0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0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0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0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0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0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0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0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0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1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1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1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1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1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1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1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1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1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1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2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2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2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2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2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2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2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2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2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2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3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3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3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3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3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3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3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3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3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3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4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4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4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4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4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4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4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4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4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4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5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5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5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5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5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5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5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5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5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5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6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6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6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6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6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6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6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6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6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6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7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7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7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7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7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7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7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7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7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7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8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8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8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8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8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8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8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8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8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8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9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9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9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9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9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9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9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9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9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79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0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0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0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0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0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0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0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0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0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0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1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1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1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1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1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1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1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1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1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1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2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2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2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2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2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2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2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2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2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2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3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3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3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783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6783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D1FEAB1-7BFA-4A5C-81EF-D14F5CE1221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6783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6783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6783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6783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678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678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67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67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7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7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67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7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7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67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7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7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67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7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7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67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7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7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67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67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67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837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78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6783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6783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6783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78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6783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6783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6783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78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6783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6783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6783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78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6783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6783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6783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78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6783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6783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6783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67838" grpId="0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4730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4730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4730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40920BC3-FF95-472F-B239-B9215F17541F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47309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7309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7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090" grpId="0"/>
      <p:bldP spid="473091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30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7309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7309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7309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30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7309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7309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7309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30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7309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7309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7309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30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7309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7309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7309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30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7309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7309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7309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518147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8148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8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8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8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18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18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2E42013A-7BC4-40C5-BB22-0A93D311C0A2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8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8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8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149" grpId="0"/>
      <p:bldP spid="51815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81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1815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81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1815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81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1815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81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1815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81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1815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27684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2768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68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68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68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69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69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69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69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69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69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69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2769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69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0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0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0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0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0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0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0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0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0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0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10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11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1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1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1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15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2771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1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1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2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2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2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2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24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2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2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2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2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2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3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3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3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3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27735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36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37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38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39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40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41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7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2774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774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774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7746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32774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2774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2774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A9D332F-FF39-4033-8C1D-4401B73DF6D1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32775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2775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8318328-8463-4E66-9823-E9BC5180B6E1}" type="slidenum">
              <a:rPr lang="ru-RU" smtClean="0"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7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7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7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7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7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7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7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7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27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7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7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7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7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7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7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7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7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7" grpId="0"/>
      <p:bldP spid="327748" grpId="0" build="p">
        <p:tmplLst>
          <p:tmpl lvl="1">
            <p:tnLst>
              <p:par>
                <p:cTn presetID="49" presetClass="entr" presetSubtype="0" decel="10000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2774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774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7748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2774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2774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774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7748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2774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2774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774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7748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2774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2774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774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7748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2774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2774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774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7748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2774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299011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299012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29901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4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5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6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299018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9019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99020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99021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99022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99023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99024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99025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299026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9027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9028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9029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9030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9031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9032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9033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7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99035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9036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9037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9038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9039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9040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9041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9042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9043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9044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9045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9046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9047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9048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9049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9050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9051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9052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99053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299054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9055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9056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9057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9058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9059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9060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9061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9062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299063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9064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1" lang="ru-RU"/>
            </a:p>
          </p:txBody>
        </p:sp>
      </p:grpSp>
      <p:sp>
        <p:nvSpPr>
          <p:cNvPr id="299065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9066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906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/>
          </a:p>
        </p:txBody>
      </p:sp>
      <p:sp>
        <p:nvSpPr>
          <p:cNvPr id="29906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29906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5DF9B643-D5E4-407F-8C90-4AFB608C817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90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9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99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99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9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9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99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99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9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9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299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99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9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9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299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99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99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9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299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99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90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90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990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990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65" grpId="0"/>
      <p:bldP spid="299066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90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906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906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29906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29906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90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906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906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29906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29906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90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906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906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29906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29906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90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906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906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29906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29906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90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906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906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29906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29906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dirty="0" smtClean="0"/>
              <a:t>«Общение со словами и без слов»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«Съели кислый лимон»</a:t>
            </a:r>
            <a:br>
              <a:rPr lang="ru-RU" dirty="0" smtClean="0"/>
            </a:br>
            <a:r>
              <a:rPr lang="ru-RU" dirty="0" smtClean="0"/>
              <a:t>«Рассердились на драчуна»</a:t>
            </a:r>
            <a:br>
              <a:rPr lang="ru-RU" dirty="0" smtClean="0"/>
            </a:br>
            <a:r>
              <a:rPr lang="ru-RU" dirty="0" smtClean="0"/>
              <a:t>«Встретили знакомую девочку»</a:t>
            </a:r>
            <a:br>
              <a:rPr lang="ru-RU" dirty="0" smtClean="0"/>
            </a:br>
            <a:r>
              <a:rPr lang="ru-RU" dirty="0" smtClean="0"/>
              <a:t>«Испугались забияку»</a:t>
            </a:r>
            <a:br>
              <a:rPr lang="ru-RU" dirty="0" smtClean="0"/>
            </a:br>
            <a:r>
              <a:rPr lang="ru-RU" dirty="0" smtClean="0"/>
              <a:t>«Удивились»</a:t>
            </a:r>
            <a:br>
              <a:rPr lang="ru-RU" dirty="0" smtClean="0"/>
            </a:br>
            <a:r>
              <a:rPr lang="ru-RU" dirty="0" smtClean="0"/>
              <a:t>«Обиделись»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dirty="0"/>
              <a:t/>
            </a:r>
            <a:br>
              <a:rPr lang="ru-RU" sz="6600" dirty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000" dirty="0" smtClean="0"/>
              <a:t>Спасибо за внимание!</a:t>
            </a:r>
          </a:p>
        </p:txBody>
      </p:sp>
      <p:pic>
        <p:nvPicPr>
          <p:cNvPr id="3" name="Рисунок 2" descr="473_027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2276872"/>
            <a:ext cx="2856349" cy="429526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Вербальное общение-общение с помощью слов.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Невербальное общение-общение без слов.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103515"/>
          </a:xfrm>
        </p:spPr>
        <p:txBody>
          <a:bodyPr/>
          <a:lstStyle/>
          <a:p>
            <a:pPr marL="742950" indent="-742950"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Виды невербального общения: жест и мимика.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Жест-движение рук, тела, головы. Жесты помогают общению словами и даже нередко заменяют их. Некоторые жесты имеют разные значения в зависимости от ситуации.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39825"/>
          </a:xfrm>
        </p:spPr>
        <p:txBody>
          <a:bodyPr/>
          <a:lstStyle/>
          <a:p>
            <a:r>
              <a:rPr lang="ru-RU" sz="6600" dirty="0" smtClean="0"/>
              <a:t>«Приветствие»</a:t>
            </a:r>
            <a:endParaRPr lang="ru-RU" sz="6600" dirty="0"/>
          </a:p>
        </p:txBody>
      </p:sp>
      <p:pic>
        <p:nvPicPr>
          <p:cNvPr id="3" name="Рисунок 2" descr="1259155373_1212377358_vig_08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2348880"/>
            <a:ext cx="6529118" cy="419973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332656" y="1196752"/>
            <a:ext cx="8229600" cy="1139825"/>
          </a:xfrm>
        </p:spPr>
        <p:txBody>
          <a:bodyPr/>
          <a:lstStyle/>
          <a:p>
            <a:pPr algn="l"/>
            <a:r>
              <a:rPr lang="ru-RU" sz="6600" dirty="0" smtClean="0"/>
              <a:t>«Театр»</a:t>
            </a:r>
            <a:endParaRPr lang="ru-RU" sz="6600" dirty="0"/>
          </a:p>
        </p:txBody>
      </p:sp>
      <p:pic>
        <p:nvPicPr>
          <p:cNvPr id="3" name="Рисунок 2" descr="orig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2492896"/>
            <a:ext cx="4176464" cy="378666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Мимика- это движение мышц лица, выражающее настроение, внутреннее состояние человека. С помощью мимики мы передаём радость , удивление и другие эмоции.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dirty="0" smtClean="0"/>
              <a:t>«Угадай эмоции»</a:t>
            </a:r>
            <a:endParaRPr lang="ru-RU" sz="6600" dirty="0"/>
          </a:p>
        </p:txBody>
      </p:sp>
      <p:pic>
        <p:nvPicPr>
          <p:cNvPr id="3" name="Рисунок 2" descr="31383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2060848"/>
            <a:ext cx="4512632" cy="433114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10">
        <a:dk1>
          <a:srgbClr val="3A7400"/>
        </a:dk1>
        <a:lt1>
          <a:srgbClr val="FFFFFF"/>
        </a:lt1>
        <a:dk2>
          <a:srgbClr val="2A6121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CB7AB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_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9">
        <a:dk1>
          <a:srgbClr val="3A7400"/>
        </a:dk1>
        <a:lt1>
          <a:srgbClr val="FFFFFF"/>
        </a:lt1>
        <a:dk2>
          <a:srgbClr val="2A6121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CB7AB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_Соревнование">
  <a:themeElements>
    <a:clrScheme name="Соревнование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Соревнова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оревнование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ревнование 9">
        <a:dk1>
          <a:srgbClr val="3A7400"/>
        </a:dk1>
        <a:lt1>
          <a:srgbClr val="FFFFFF"/>
        </a:lt1>
        <a:dk2>
          <a:srgbClr val="2A6121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CB7AB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_Точки">
  <a:themeElements>
    <a:clrScheme name="Точки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Точ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_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_Разрез">
  <a:themeElements>
    <a:clrScheme name="Разрез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Кимоно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9">
        <a:dk1>
          <a:srgbClr val="3A7400"/>
        </a:dk1>
        <a:lt1>
          <a:srgbClr val="FFFFFF"/>
        </a:lt1>
        <a:dk2>
          <a:srgbClr val="2A6121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CB7AB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9">
        <a:dk1>
          <a:srgbClr val="3A7400"/>
        </a:dk1>
        <a:lt1>
          <a:srgbClr val="FFFFFF"/>
        </a:lt1>
        <a:dk2>
          <a:srgbClr val="2A6121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CB7AB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Соревнование">
  <a:themeElements>
    <a:clrScheme name="Соревнование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Соревнова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оревнование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ревнование 9">
        <a:dk1>
          <a:srgbClr val="3A7400"/>
        </a:dk1>
        <a:lt1>
          <a:srgbClr val="FFFFFF"/>
        </a:lt1>
        <a:dk2>
          <a:srgbClr val="2A6121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CB7AB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очки">
  <a:themeElements>
    <a:clrScheme name="Точки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Точ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Разрез">
  <a:themeElements>
    <a:clrScheme name="Разрез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_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10">
        <a:dk1>
          <a:srgbClr val="3A7400"/>
        </a:dk1>
        <a:lt1>
          <a:srgbClr val="FFFFFF"/>
        </a:lt1>
        <a:dk2>
          <a:srgbClr val="2A6121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CB7AB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_Кимоно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9">
        <a:dk1>
          <a:srgbClr val="3A7400"/>
        </a:dk1>
        <a:lt1>
          <a:srgbClr val="FFFFFF"/>
        </a:lt1>
        <a:dk2>
          <a:srgbClr val="2A6121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CB7AB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316287</Template>
  <TotalTime>66</TotalTime>
  <Words>18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14</vt:i4>
      </vt:variant>
      <vt:variant>
        <vt:lpstr>Заголовки слайдов</vt:lpstr>
      </vt:variant>
      <vt:variant>
        <vt:i4>11</vt:i4>
      </vt:variant>
    </vt:vector>
  </HeadingPairs>
  <TitlesOfParts>
    <vt:vector size="25" baseType="lpstr">
      <vt:lpstr>Круги</vt:lpstr>
      <vt:lpstr>Кимоно</vt:lpstr>
      <vt:lpstr>Трава</vt:lpstr>
      <vt:lpstr>Соревнование</vt:lpstr>
      <vt:lpstr>Точки</vt:lpstr>
      <vt:lpstr>Край</vt:lpstr>
      <vt:lpstr>Разрез</vt:lpstr>
      <vt:lpstr>1_Круги</vt:lpstr>
      <vt:lpstr>1_Кимоно</vt:lpstr>
      <vt:lpstr>1_Трава</vt:lpstr>
      <vt:lpstr>1_Соревнование</vt:lpstr>
      <vt:lpstr>1_Точки</vt:lpstr>
      <vt:lpstr>1_Край</vt:lpstr>
      <vt:lpstr>1_Разрез</vt:lpstr>
      <vt:lpstr>«Общение со словами и без слов»</vt:lpstr>
      <vt:lpstr>      Вербальное общение-общение с помощью слов.</vt:lpstr>
      <vt:lpstr>      Невербальное общение-общение без слов.</vt:lpstr>
      <vt:lpstr> Виды невербального общения: жест и мимика. </vt:lpstr>
      <vt:lpstr>      Жест-движение рук, тела, головы. Жесты помогают общению словами и даже нередко заменяют их. Некоторые жесты имеют разные значения в зависимости от ситуации.</vt:lpstr>
      <vt:lpstr>«Приветствие»</vt:lpstr>
      <vt:lpstr>«Театр»</vt:lpstr>
      <vt:lpstr>      Мимика- это движение мышц лица, выражающее настроение, внутреннее состояние человека. С помощью мимики мы передаём радость , удивление и другие эмоции.</vt:lpstr>
      <vt:lpstr>«Угадай эмоции»</vt:lpstr>
      <vt:lpstr>       «Съели кислый лимон» «Рассердились на драчуна» «Встретили знакомую девочку» «Испугались забияку» «Удивились» «Обиделись»</vt:lpstr>
      <vt:lpstr>  Спасибо за внимание!</vt:lpstr>
    </vt:vector>
  </TitlesOfParts>
  <Company>детский дом №3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deti</dc:creator>
  <cp:lastModifiedBy>deti</cp:lastModifiedBy>
  <cp:revision>6</cp:revision>
  <dcterms:created xsi:type="dcterms:W3CDTF">2014-05-16T08:56:20Z</dcterms:created>
  <dcterms:modified xsi:type="dcterms:W3CDTF">2014-05-16T10:03:02Z</dcterms:modified>
</cp:coreProperties>
</file>