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16" y="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634A1-70A1-4983-88B1-292F8D043BB5}" type="datetimeFigureOut">
              <a:rPr lang="ru-RU" smtClean="0"/>
              <a:pPr/>
              <a:t>25.12.2011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A60961E-0D30-47AE-A67E-D7F9C84C88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634A1-70A1-4983-88B1-292F8D043BB5}" type="datetimeFigureOut">
              <a:rPr lang="ru-RU" smtClean="0"/>
              <a:pPr/>
              <a:t>25.12.2011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0961E-0D30-47AE-A67E-D7F9C84C88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A60961E-0D30-47AE-A67E-D7F9C84C88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634A1-70A1-4983-88B1-292F8D043BB5}" type="datetimeFigureOut">
              <a:rPr lang="ru-RU" smtClean="0"/>
              <a:pPr/>
              <a:t>25.12.2011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634A1-70A1-4983-88B1-292F8D043BB5}" type="datetimeFigureOut">
              <a:rPr lang="ru-RU" smtClean="0"/>
              <a:pPr/>
              <a:t>25.12.2011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A60961E-0D30-47AE-A67E-D7F9C84C88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634A1-70A1-4983-88B1-292F8D043BB5}" type="datetimeFigureOut">
              <a:rPr lang="ru-RU" smtClean="0"/>
              <a:pPr/>
              <a:t>25.12.2011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A60961E-0D30-47AE-A67E-D7F9C84C88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AE634A1-70A1-4983-88B1-292F8D043BB5}" type="datetimeFigureOut">
              <a:rPr lang="ru-RU" smtClean="0"/>
              <a:pPr/>
              <a:t>25.12.2011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0961E-0D30-47AE-A67E-D7F9C84C88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634A1-70A1-4983-88B1-292F8D043BB5}" type="datetimeFigureOut">
              <a:rPr lang="ru-RU" smtClean="0"/>
              <a:pPr/>
              <a:t>25.12.2011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A60961E-0D30-47AE-A67E-D7F9C84C88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634A1-70A1-4983-88B1-292F8D043BB5}" type="datetimeFigureOut">
              <a:rPr lang="ru-RU" smtClean="0"/>
              <a:pPr/>
              <a:t>25.12.2011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A60961E-0D30-47AE-A67E-D7F9C84C88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634A1-70A1-4983-88B1-292F8D043BB5}" type="datetimeFigureOut">
              <a:rPr lang="ru-RU" smtClean="0"/>
              <a:pPr/>
              <a:t>25.12.2011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60961E-0D30-47AE-A67E-D7F9C84C88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A60961E-0D30-47AE-A67E-D7F9C84C88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634A1-70A1-4983-88B1-292F8D043BB5}" type="datetimeFigureOut">
              <a:rPr lang="ru-RU" smtClean="0"/>
              <a:pPr/>
              <a:t>25.12.2011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A60961E-0D30-47AE-A67E-D7F9C84C88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AE634A1-70A1-4983-88B1-292F8D043BB5}" type="datetimeFigureOut">
              <a:rPr lang="ru-RU" smtClean="0"/>
              <a:pPr/>
              <a:t>25.12.2011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AE634A1-70A1-4983-88B1-292F8D043BB5}" type="datetimeFigureOut">
              <a:rPr lang="ru-RU" smtClean="0"/>
              <a:pPr/>
              <a:t>25.12.2011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A60961E-0D30-47AE-A67E-D7F9C84C88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44;&#1083;&#1103;%20%20&#1050;&#1042;&#1053;\36_&#1041;&#1077;&#1083;&#1099;&#1081;%20&#1044;&#1077;&#1085;&#1100;%20-%20&#1047;&#1072;&#1082;&#1088;&#1091;&#1078;&#1080;&#1083;&#1089;&#1103;%20&#1089;&#1085;&#1077;&#1075;%20&#1096;&#1072;&#1083;&#1100;&#1085;&#1086;&#1081;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44;&#1083;&#1103;%20%20&#1050;&#1042;&#1053;\61_&#1042;&#1080;&#1090;&#1072;&#1083;&#1080;&#1081;%20&#1057;&#1080;&#1085;&#1080;&#1094;&#1099;&#1085;%20-%20&#1057;%20&#1053;&#1086;&#1074;&#1099;&#1084;%20&#1043;&#1086;&#1076;&#1086;&#1084;!.mp3" TargetMode="Externa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44;&#1083;&#1103;%20%20&#1050;&#1042;&#1053;\01_&#1042;&#1080;&#1082;&#1090;&#1086;&#1088;%20&#1050;&#1086;&#1088;&#1086;&#1083;&#1077;&#1074;%20-%20&#1057;%20&#1053;&#1086;&#1074;&#1099;&#1084;%20&#1075;&#1086;&#1076;&#1086;&#1084;!.mp3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44;&#1083;&#1103;%20%20&#1050;&#1042;&#1053;\91_&#1040;&#1092;&#1080;&#1085;&#1072;%20-%20&#1053;&#1086;&#1074;&#1099;&#1081;%20&#1075;&#1086;&#1076;.mp3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44;&#1083;&#1103;%20%20&#1050;&#1042;&#1053;\34_&#1050;&#1080;&#1085;&#1086;&#1082;&#1086;&#1084;&#1077;&#1076;&#1080;&#1103;%20-%20&#1055;&#1086;&#1090;&#1086;&#1083;&#1086;&#1082;%20&#1083;&#1077;&#1076;&#1103;&#1085;&#1086;&#1081;.mp3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44;&#1083;&#1103;%20%20&#1050;&#1042;&#1053;\81_&#1051;&#1103;&#1083;&#1103;%20&#1056;&#1072;&#1079;&#1084;&#1072;&#1093;&#1086;&#1074;&#1072;%20-%20&#1053;&#1086;&#1074;&#1086;&#1075;&#1086;&#1076;&#1085;&#1103;&#1103;.mp3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44;&#1083;&#1103;%20%20&#1050;&#1042;&#1053;\64_&#1045;&#1083;&#1077;&#1085;&#1072;%20&#1042;&#1072;&#1077;&#1085;&#1075;&#1072;%20-%20&#1046;&#1077;&#1083;&#1072;&#1102;.mp3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44;&#1083;&#1103;%20%20&#1050;&#1042;&#1053;\Belle.mp3" TargetMode="Externa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44;&#1083;&#1103;%20%20&#1050;&#1042;&#1053;\41_&#1057;&#1077;&#1088;&#1075;&#1077;&#1081;%20&#1044;&#1086;&#1085;%20-%20&#1053;&#1086;&#1074;&#1099;&#1081;%20&#1075;&#1086;&#1076;.mp3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15110" cy="29718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l"/>
            <a:r>
              <a:rPr lang="ru-RU" sz="4800" b="1" dirty="0" smtClean="0"/>
              <a:t>4   «б»  класс     </a:t>
            </a:r>
            <a:r>
              <a:rPr lang="ru-RU" dirty="0" smtClean="0"/>
              <a:t>                                                        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 smtClean="0"/>
              <a:t>КВН                        2011</a:t>
            </a:r>
            <a:endParaRPr lang="ru-RU" sz="6000" dirty="0"/>
          </a:p>
        </p:txBody>
      </p:sp>
      <p:pic>
        <p:nvPicPr>
          <p:cNvPr id="4" name="Рисунок 3" descr="0_7a229_a4305a91_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-214338"/>
            <a:ext cx="4078850" cy="5150064"/>
          </a:xfrm>
          <a:prstGeom prst="rect">
            <a:avLst/>
          </a:prstGeom>
        </p:spPr>
      </p:pic>
      <p:pic>
        <p:nvPicPr>
          <p:cNvPr id="5" name="36_Белый День - Закружился снег шально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71472" y="500042"/>
            <a:ext cx="714380" cy="71438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9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Пожелания в Новом году" </a:t>
            </a:r>
            <a:endParaRPr lang="ru-RU" dirty="0"/>
          </a:p>
        </p:txBody>
      </p:sp>
      <p:pic>
        <p:nvPicPr>
          <p:cNvPr id="4" name="Содержимое 3" descr="novyj-god-219.gif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928662" y="700205"/>
            <a:ext cx="5429288" cy="5240989"/>
          </a:xfrm>
        </p:spPr>
      </p:pic>
      <p:pic>
        <p:nvPicPr>
          <p:cNvPr id="5" name="61_Виталий Синицын - С Новым Годом!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929454" y="1285860"/>
            <a:ext cx="1643074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3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Поиски  Деда  Мороза.</a:t>
            </a:r>
            <a:endParaRPr lang="ru-RU" dirty="0"/>
          </a:p>
        </p:txBody>
      </p:sp>
      <p:pic>
        <p:nvPicPr>
          <p:cNvPr id="4" name="Содержимое 3" descr="woexmZsTs6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869267" y="1527175"/>
            <a:ext cx="5368954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485090" cy="2557458"/>
          </a:xfrm>
        </p:spPr>
        <p:txBody>
          <a:bodyPr>
            <a:normAutofit/>
          </a:bodyPr>
          <a:lstStyle/>
          <a:p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r>
              <a:rPr lang="ru-RU" dirty="0" smtClean="0"/>
              <a:t>Идут часы, проходят дни: таков закон природы,</a:t>
            </a:r>
          </a:p>
          <a:p>
            <a:pPr>
              <a:buNone/>
            </a:pPr>
            <a:r>
              <a:rPr lang="ru-RU" dirty="0" smtClean="0"/>
              <a:t>  И я сегодня Вас хочу поздравить с Новым годом !</a:t>
            </a:r>
          </a:p>
          <a:p>
            <a:endParaRPr lang="ru-RU" dirty="0"/>
          </a:p>
        </p:txBody>
      </p:sp>
      <p:pic>
        <p:nvPicPr>
          <p:cNvPr id="4" name="Рисунок 3" descr="novyj-god2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429788"/>
            <a:ext cx="6530994" cy="4428212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67e9c_6510dadf_XL.jpe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785918" y="1500174"/>
            <a:ext cx="6096000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Разминка</a:t>
            </a:r>
            <a:r>
              <a:rPr lang="ru-RU" dirty="0" smtClean="0"/>
              <a:t>. «Добавить слово» </a:t>
            </a:r>
            <a:endParaRPr lang="ru-RU" dirty="0"/>
          </a:p>
        </p:txBody>
      </p:sp>
      <p:pic>
        <p:nvPicPr>
          <p:cNvPr id="5" name="01_Виктор Королев - С Новым годом!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28596" y="500042"/>
            <a:ext cx="1214446" cy="1214446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5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ТО, </a:t>
            </a:r>
            <a:r>
              <a:rPr lang="ru-RU" smtClean="0"/>
              <a:t>И СЁ" </a:t>
            </a:r>
            <a:endParaRPr lang="ru-RU" dirty="0"/>
          </a:p>
        </p:txBody>
      </p:sp>
      <p:pic>
        <p:nvPicPr>
          <p:cNvPr id="4" name="Содержимое 3" descr="44d0666bd768.gif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540184" y="1527175"/>
            <a:ext cx="6027119" cy="4572000"/>
          </a:xfrm>
        </p:spPr>
      </p:pic>
      <p:pic>
        <p:nvPicPr>
          <p:cNvPr id="5" name="91_Афина - Новый го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7224" y="500042"/>
            <a:ext cx="1000132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4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«Игра  в  снежки»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afa7b142a5ae.gif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172494" y="1612900"/>
            <a:ext cx="4762500" cy="4400550"/>
          </a:xfrm>
        </p:spPr>
      </p:pic>
      <p:pic>
        <p:nvPicPr>
          <p:cNvPr id="6" name="34_Кинокомедия - Потолок ледяно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071538" y="500042"/>
            <a:ext cx="1214446" cy="1214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" В лесу  родилась  ёлочка»" </a:t>
            </a:r>
            <a:endParaRPr lang="ru-RU" dirty="0"/>
          </a:p>
        </p:txBody>
      </p:sp>
      <p:pic>
        <p:nvPicPr>
          <p:cNvPr id="4" name="Содержимое 3" descr="dancingxmastree.gif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4714876" y="1928801"/>
            <a:ext cx="3357586" cy="3993991"/>
          </a:xfrm>
        </p:spPr>
      </p:pic>
      <p:pic>
        <p:nvPicPr>
          <p:cNvPr id="6" name="81_Ляля Размахова - Новогодня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500166" y="2000240"/>
            <a:ext cx="1785950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8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214422"/>
            <a:ext cx="7699272" cy="4884626"/>
          </a:xfrm>
        </p:spPr>
        <p:txBody>
          <a:bodyPr/>
          <a:lstStyle/>
          <a:p>
            <a:r>
              <a:rPr lang="ru-RU" dirty="0" smtClean="0"/>
              <a:t>Ель </a:t>
            </a:r>
            <a:r>
              <a:rPr lang="ru-RU" dirty="0" smtClean="0"/>
              <a:t>запрятали  </a:t>
            </a:r>
            <a:r>
              <a:rPr lang="ru-RU" dirty="0" smtClean="0"/>
              <a:t>в слова, а в какие - нет следа!</a:t>
            </a:r>
          </a:p>
          <a:p>
            <a:r>
              <a:rPr lang="ru-RU" dirty="0" smtClean="0"/>
              <a:t>Соберите  </a:t>
            </a:r>
            <a:r>
              <a:rPr lang="ru-RU" dirty="0" smtClean="0"/>
              <a:t>их скорей, чтоб игралось веселей!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6000" dirty="0" smtClean="0"/>
              <a:t>                      ШМ</a:t>
            </a:r>
            <a:r>
              <a:rPr lang="ru-RU" sz="6000" b="1" u="sng" dirty="0" smtClean="0"/>
              <a:t>ЕЛЬ</a:t>
            </a:r>
            <a:endParaRPr lang="ru-RU" sz="6000" b="1" u="sng" dirty="0"/>
          </a:p>
        </p:txBody>
      </p:sp>
      <p:pic>
        <p:nvPicPr>
          <p:cNvPr id="4" name="Рисунок 3" descr="priroda-1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1602" y="4500570"/>
            <a:ext cx="4907460" cy="4143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"Песенный" </a:t>
            </a:r>
            <a:endParaRPr lang="ru-RU" dirty="0"/>
          </a:p>
        </p:txBody>
      </p:sp>
      <p:pic>
        <p:nvPicPr>
          <p:cNvPr id="4" name="Содержимое 3" descr="novyj-god10.gif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428728" y="1000076"/>
            <a:ext cx="5214974" cy="5214974"/>
          </a:xfrm>
        </p:spPr>
      </p:pic>
      <p:pic>
        <p:nvPicPr>
          <p:cNvPr id="5" name="64_Елена Ваенга - Желаю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143768" y="928670"/>
            <a:ext cx="1500198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2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"Тайны Нового года"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16.gif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505744" y="1527175"/>
            <a:ext cx="6096000" cy="4572000"/>
          </a:xfrm>
        </p:spPr>
      </p:pic>
      <p:pic>
        <p:nvPicPr>
          <p:cNvPr id="5" name="Bell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0" y="357166"/>
            <a:ext cx="1428760" cy="142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2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Шуточная викторина</a:t>
            </a:r>
            <a:endParaRPr lang="ru-RU" dirty="0"/>
          </a:p>
        </p:txBody>
      </p:sp>
      <p:pic>
        <p:nvPicPr>
          <p:cNvPr id="4" name="Содержимое 3" descr="noviy-god-99.gif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496219" y="1555750"/>
            <a:ext cx="6115050" cy="4514850"/>
          </a:xfrm>
        </p:spPr>
      </p:pic>
      <p:pic>
        <p:nvPicPr>
          <p:cNvPr id="5" name="41_Сергей Дон - Новый го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643834" y="785794"/>
            <a:ext cx="1214446" cy="1214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3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E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91</TotalTime>
  <Words>88</Words>
  <Application>Microsoft Office PowerPoint</Application>
  <PresentationFormat>Экран (4:3)</PresentationFormat>
  <Paragraphs>22</Paragraphs>
  <Slides>12</Slides>
  <Notes>0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Официальная</vt:lpstr>
      <vt:lpstr>КВН                        2011</vt:lpstr>
      <vt:lpstr>Разминка. «Добавить слово» </vt:lpstr>
      <vt:lpstr>И ТО, И СЁ" </vt:lpstr>
      <vt:lpstr>   «Игра  в  снежки» </vt:lpstr>
      <vt:lpstr>" В лесу  родилась  ёлочка»" </vt:lpstr>
      <vt:lpstr>Слайд 6</vt:lpstr>
      <vt:lpstr>"Песенный" </vt:lpstr>
      <vt:lpstr>"Тайны Нового года" </vt:lpstr>
      <vt:lpstr>Шуточная викторина</vt:lpstr>
      <vt:lpstr>Пожелания в Новом году" </vt:lpstr>
      <vt:lpstr>Поиски  Деда  Мороза.</vt:lpstr>
      <vt:lpstr>Слайд 12</vt:lpstr>
    </vt:vector>
  </TitlesOfParts>
  <Company>WareZ Provider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КВН                     2011</dc:title>
  <dc:creator>www.PHILka.RU</dc:creator>
  <cp:lastModifiedBy>www.PHILka.RU</cp:lastModifiedBy>
  <cp:revision>13</cp:revision>
  <dcterms:created xsi:type="dcterms:W3CDTF">2011-12-25T15:15:33Z</dcterms:created>
  <dcterms:modified xsi:type="dcterms:W3CDTF">2011-12-25T16:54:33Z</dcterms:modified>
</cp:coreProperties>
</file>