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7" r:id="rId4"/>
    <p:sldId id="263" r:id="rId5"/>
    <p:sldId id="259" r:id="rId6"/>
    <p:sldId id="264" r:id="rId7"/>
    <p:sldId id="258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EF8DC-ECA7-454E-919F-E6BC87DC6A36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3F27-5AF4-444E-93A3-5D64A6966E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6929E-AD57-4B84-A4EC-6FA1B4C6EC73}" type="slidenum">
              <a:rPr lang="ru-RU"/>
              <a:pPr/>
              <a:t>6</a:t>
            </a:fld>
            <a:endParaRPr lang="ru-RU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Q6yaWI2peYQCwPG4nxnY0RwUIcMaG5yCIDG8S8Xj8IQ26nAyIW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911" y="0"/>
            <a:ext cx="867093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v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ZKHWbZnn3pgQg9OQ6YPk7EcXxhp2H1amE33ct6OttE5Rck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1916"/>
            <a:ext cx="6419878" cy="5004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ie.ru/wp-content/uploads/2008/09/y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53960"/>
            <a:ext cx="6715172" cy="61261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lpster.ru/pic/misc/pic/3260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4418"/>
            <a:ext cx="5667386" cy="6326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5850" name="Picture 10" descr="img0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7" t="21040" r="21053" b="28960"/>
          <a:stretch>
            <a:fillRect/>
          </a:stretch>
        </p:blipFill>
        <p:spPr bwMode="auto">
          <a:xfrm>
            <a:off x="7086600" y="304800"/>
            <a:ext cx="2057400" cy="1495425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27125" y="4895850"/>
            <a:ext cx="609600" cy="719138"/>
            <a:chOff x="567" y="2931"/>
            <a:chExt cx="726" cy="544"/>
          </a:xfrm>
        </p:grpSpPr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1524000" y="1066800"/>
            <a:ext cx="1828800" cy="44767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2133600" y="1066800"/>
            <a:ext cx="1219200" cy="1447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889125" y="2308225"/>
            <a:ext cx="503238" cy="431800"/>
            <a:chOff x="567" y="1026"/>
            <a:chExt cx="181" cy="136"/>
          </a:xfrm>
        </p:grpSpPr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2041525" y="2384425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48000" y="914400"/>
            <a:ext cx="503238" cy="358775"/>
            <a:chOff x="567" y="1026"/>
            <a:chExt cx="181" cy="136"/>
          </a:xfrm>
        </p:grpSpPr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5791200" y="4495800"/>
            <a:ext cx="4572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5715000" y="3505200"/>
            <a:ext cx="838200" cy="2057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60960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6380163" y="3429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Freeform 50"/>
          <p:cNvSpPr>
            <a:spLocks/>
          </p:cNvSpPr>
          <p:nvPr/>
        </p:nvSpPr>
        <p:spPr bwMode="auto">
          <a:xfrm>
            <a:off x="6248400" y="4114800"/>
            <a:ext cx="935038" cy="3175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92" y="192"/>
              </a:cxn>
              <a:cxn ang="0">
                <a:pos x="432" y="144"/>
              </a:cxn>
              <a:cxn ang="0">
                <a:pos x="672" y="48"/>
              </a:cxn>
              <a:cxn ang="0">
                <a:pos x="720" y="0"/>
              </a:cxn>
            </a:cxnLst>
            <a:rect l="0" t="0" r="r" b="b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V="1">
            <a:off x="1127125" y="3756025"/>
            <a:ext cx="6858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4038600" y="914400"/>
            <a:ext cx="2133600" cy="990600"/>
            <a:chOff x="3168" y="240"/>
            <a:chExt cx="862" cy="545"/>
          </a:xfrm>
        </p:grpSpPr>
        <p:sp>
          <p:nvSpPr>
            <p:cNvPr id="35929" name="Oval 8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127875" y="3446463"/>
            <a:ext cx="1368425" cy="865187"/>
            <a:chOff x="3168" y="240"/>
            <a:chExt cx="862" cy="545"/>
          </a:xfrm>
        </p:grpSpPr>
        <p:sp>
          <p:nvSpPr>
            <p:cNvPr id="35932" name="Oval 9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34" name="Rectangle 94"/>
          <p:cNvSpPr>
            <a:spLocks noChangeArrowheads="1"/>
          </p:cNvSpPr>
          <p:nvPr/>
        </p:nvSpPr>
        <p:spPr bwMode="auto">
          <a:xfrm rot="12019435" flipV="1">
            <a:off x="67325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35" name="Rectangle 95"/>
          <p:cNvSpPr>
            <a:spLocks noChangeArrowheads="1"/>
          </p:cNvSpPr>
          <p:nvPr/>
        </p:nvSpPr>
        <p:spPr bwMode="auto">
          <a:xfrm rot="493204">
            <a:off x="7162800" y="38100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6705600" y="4724400"/>
            <a:ext cx="1295400" cy="838200"/>
            <a:chOff x="3134" y="724"/>
            <a:chExt cx="948" cy="612"/>
          </a:xfrm>
        </p:grpSpPr>
        <p:sp>
          <p:nvSpPr>
            <p:cNvPr id="35937" name="Oval 97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39" name="Line 99"/>
          <p:cNvSpPr>
            <a:spLocks noChangeShapeType="1"/>
          </p:cNvSpPr>
          <p:nvPr/>
        </p:nvSpPr>
        <p:spPr bwMode="auto">
          <a:xfrm flipH="1">
            <a:off x="7162800" y="3657600"/>
            <a:ext cx="203200" cy="5286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40" name="Line 100"/>
          <p:cNvSpPr>
            <a:spLocks noChangeShapeType="1"/>
          </p:cNvSpPr>
          <p:nvPr/>
        </p:nvSpPr>
        <p:spPr bwMode="auto">
          <a:xfrm flipV="1">
            <a:off x="77724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6934200" y="3962400"/>
            <a:ext cx="457200" cy="360363"/>
            <a:chOff x="567" y="1026"/>
            <a:chExt cx="181" cy="136"/>
          </a:xfrm>
        </p:grpSpPr>
        <p:sp>
          <p:nvSpPr>
            <p:cNvPr id="35942" name="Line 10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43" name="Line 10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2667000" y="4572000"/>
            <a:ext cx="1981200" cy="990600"/>
            <a:chOff x="3134" y="724"/>
            <a:chExt cx="948" cy="612"/>
          </a:xfrm>
        </p:grpSpPr>
        <p:sp>
          <p:nvSpPr>
            <p:cNvPr id="35945" name="Oval 105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47" name="Line 107"/>
          <p:cNvSpPr>
            <a:spLocks noChangeShapeType="1"/>
          </p:cNvSpPr>
          <p:nvPr/>
        </p:nvSpPr>
        <p:spPr bwMode="auto">
          <a:xfrm flipH="1">
            <a:off x="2743200" y="3048000"/>
            <a:ext cx="838200" cy="1981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2514600" y="4876800"/>
            <a:ext cx="503238" cy="360363"/>
            <a:chOff x="567" y="1026"/>
            <a:chExt cx="181" cy="136"/>
          </a:xfrm>
        </p:grpSpPr>
        <p:sp>
          <p:nvSpPr>
            <p:cNvPr id="35949" name="Line 10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0" name="Line 11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951" name="Line 111"/>
          <p:cNvSpPr>
            <a:spLocks noChangeShapeType="1"/>
          </p:cNvSpPr>
          <p:nvPr/>
        </p:nvSpPr>
        <p:spPr bwMode="auto">
          <a:xfrm flipV="1">
            <a:off x="4267200" y="1295400"/>
            <a:ext cx="1676400" cy="4114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52" name="Line 112"/>
          <p:cNvSpPr>
            <a:spLocks noChangeShapeType="1"/>
          </p:cNvSpPr>
          <p:nvPr/>
        </p:nvSpPr>
        <p:spPr bwMode="auto">
          <a:xfrm flipH="1">
            <a:off x="3657600" y="1066800"/>
            <a:ext cx="762000" cy="19050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4191000" y="914400"/>
            <a:ext cx="503238" cy="360363"/>
            <a:chOff x="567" y="1026"/>
            <a:chExt cx="181" cy="136"/>
          </a:xfrm>
        </p:grpSpPr>
        <p:sp>
          <p:nvSpPr>
            <p:cNvPr id="35955" name="Line 11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6" name="Line 11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5715000" y="1066800"/>
            <a:ext cx="503238" cy="360363"/>
            <a:chOff x="567" y="1026"/>
            <a:chExt cx="181" cy="136"/>
          </a:xfrm>
        </p:grpSpPr>
        <p:sp>
          <p:nvSpPr>
            <p:cNvPr id="35958" name="Line 1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9" name="Line 1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961" name="Freeform 121"/>
          <p:cNvSpPr>
            <a:spLocks/>
          </p:cNvSpPr>
          <p:nvPr/>
        </p:nvSpPr>
        <p:spPr bwMode="auto">
          <a:xfrm>
            <a:off x="1828800" y="2971800"/>
            <a:ext cx="18288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96" y="384"/>
              </a:cxn>
              <a:cxn ang="0">
                <a:pos x="336" y="240"/>
              </a:cxn>
              <a:cxn ang="0">
                <a:pos x="720" y="96"/>
              </a:cxn>
              <a:cxn ang="0">
                <a:pos x="1152" y="0"/>
              </a:cxn>
            </a:cxnLst>
            <a:rect l="0" t="0" r="r" b="b"/>
            <a:pathLst>
              <a:path w="1152" h="480">
                <a:moveTo>
                  <a:pt x="0" y="480"/>
                </a:moveTo>
                <a:cubicBezTo>
                  <a:pt x="20" y="452"/>
                  <a:pt x="40" y="424"/>
                  <a:pt x="96" y="384"/>
                </a:cubicBezTo>
                <a:cubicBezTo>
                  <a:pt x="152" y="344"/>
                  <a:pt x="232" y="288"/>
                  <a:pt x="336" y="240"/>
                </a:cubicBezTo>
                <a:cubicBezTo>
                  <a:pt x="440" y="192"/>
                  <a:pt x="584" y="136"/>
                  <a:pt x="720" y="96"/>
                </a:cubicBezTo>
                <a:cubicBezTo>
                  <a:pt x="856" y="56"/>
                  <a:pt x="1004" y="28"/>
                  <a:pt x="1152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H="1">
            <a:off x="6781800" y="4191000"/>
            <a:ext cx="387350" cy="990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62" name="Text Box 122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  <p:bldP spid="35858" grpId="0" animBg="1"/>
      <p:bldP spid="35862" grpId="0" animBg="1"/>
      <p:bldP spid="35867" grpId="0" animBg="1"/>
      <p:bldP spid="35870" grpId="0" animBg="1"/>
      <p:bldP spid="35871" grpId="0" animBg="1"/>
      <p:bldP spid="35872" grpId="0" animBg="1"/>
      <p:bldP spid="35890" grpId="0" animBg="1"/>
      <p:bldP spid="35894" grpId="0" animBg="1"/>
      <p:bldP spid="35939" grpId="0" animBg="1"/>
      <p:bldP spid="35940" grpId="0" animBg="1"/>
      <p:bldP spid="35947" grpId="0" animBg="1"/>
      <p:bldP spid="35951" grpId="0" animBg="1"/>
      <p:bldP spid="35952" grpId="0" animBg="1"/>
      <p:bldP spid="35961" grpId="0" animBg="1"/>
      <p:bldP spid="358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QEhUUEhQUFRUUFBUWFxgXFBQUFBcYFBUXFxUWFRgYHSggGBolHhQVITEhJSkrLi4uFx8zODMsNyotLiwBCgoKDg0OGxAQGywkICQsLCwsLCwsLCwsLCwsLCwsLCwsLCwsLCwsLCwsLCwsLCwsLCwsLCwsLCwsLCwsLCwsLP/AABEIAKwAswMBEQACEQEDEQH/xAAcAAABBQEBAQAAAAAAAAAAAAAAAQIEBQYHAwj/xABAEAACAQICBgcGAwYFBQAAAAABAgADEQQhBQYSMUFRIjJhcYGRoQcTQlJysYLB0RQjM2Ky8ENTktLhNJOiwvH/xAAbAQEAAgMBAQAAAAAAAAAAAAAABAUCAwYBB//EACsRAAICAgICAQQCAgIDAAAAAAABAgMEEQUhEjFBBhMiMlFhI0IUFSRxgf/aAAwDAQACEQMRAD8A7jAEMAa7WzM83r2Eu+l2U9LWjCO+wuIpFr2ttDfyHOYqyOyS8O5LfiXCtMyM0x8AIAQAgBACAEAIAQAgBACAEAIAQAgBACAEAQwDL+0Jz+yhASBVrUaTEZELUqKrWPcTMJ9ol4fU9nFdZcGlDE1aVMWSmwUXNzuBv6yst2pdHd8e/vUqUjb+zPXF1qDC122lbKkxOYPyE8QeEk492+mUfM8XGK+7WdaVpNOVHQAgBACAEAIAQAgBACAEAIAQAgBACAEAIAhgFZrDo39poVKV7Fh0T8rDNW8CBPJI2Uz8JbOJa5Ydmqmvs7Jfo1V/y6yizKewixB4iV98O9na8PkLx8GZ1KhUhlNmUhgeRU3B8xNFb0y4yYqVbTPprAVdumjfMqnzF5bQ7R8xsXjNokTIwFgBACAEAIAQAgBACAEAIAQAgBACAEAIAQBCIBmtZdU0xZLqfd1NnZLABldflqKesOXEc5qsr8ibi5sqZHPcZ7Nq1G9QlGRcyqbRNhnubO3mZojj6Zd28951+KR17A10qIDTYMtsiCD4dklro5eT8m2ySIAEz08Fg9CAEAIAgMAWAEAIAQAgCEwBYAggCwAgBACAEASAMqptKQdxBHmLTxvQOX0NKNgHqEFSyXV1v0XtuOW/fl4iabLko7RMpxZWSW10KNe8Ve9qVuWy1vPalZ/z5bLv/pq9Gp1e1xp4lhTce7qHcN6t3H9ZLpzYy6ZVZfHTo79o1IMmqSfaK0WZAQwBYAkAIAXgC3gCXgCwBIAsAIAQAgBACAAgCQCp1ox5oYao69YLZe85D7zRkT8YNknEr+5akcaYXNzmd9zme+8552zls7SuqMUloUzXvZsbS9my1L0Iyn39QEXFqanI2O9jyvwExnJpfiUHIZam/BG3oYkrlvE34vITrepeimnBE6nUBzE6Cq+Ni2mR2tD7zeebEvPAVOP1kw1E2esu0PhXpv4hbkeMdGLmkUmJ1/pD+HSdvqKoPuTMl4fLRGsyVH4K6pr9VPVpUV73dvyE3QhS/wDdEOfI6/1PMa8Yn5cP/pqf75Kjhxn+siO+YS9o96Ovlb46NNuZV2U+RB+8Pj5a6NsOaqb01ou8JrjRIvUD0h87ANS/FUW4T8VpDspnD2i0qyK7V+LRoaVUMAVIIOYIIIPaCJqRu0egngFnoCAEAIAQAgCQCk1xwjVcJUVAWawIAtckEHjIuX+jJeFNQtTZzLDaAxNQ2FJl7XsgHnn6TnHJJnUPkKox3s1WhtUkpEPWPvGGYFugvhxPaZost2vxKrI5CVnSLjGaIpVatOrUBLUgdgbR2ASQdorexYWyPCYxyGo+JWtbM/phmeq+IbEphlwtT3SBkLCqwVajGsQwITpWAFiBtG5uLXmDgxupZGtv+29M0eg9KDEUkrIRZgb2O0t1NmAPEXBzlZKc8azSNsdTjs89ZdYauGTap0g2WbsWKp3qnSPp3yzr5NOOtdm2nGU5abOcaQ1p9+f3+JqsPkRDTTyG/wAbzGeTdL0W9XDqXyJgsZhWyU2tzBAHjuEgWSyn8m58TXH3EtURbXXdwIJt4SvnfbF9mp4FOv1PZUB3sR9Q2l8bZj1mdeTJvtkPI4uprpDXwyg7NSmuYuLG1x8yOu/1txEsas++ntPo53J4yH8Hji9GlVL0yXQda4/eIP5gMmXtE6vjua+51JnOZnF+K8oEXD12Q7SGx7NxHIjcR2To3CFsSqruspl0y50VjXpA1cIACvSq4X/DqL8VSgPgfsGR5SkysZ1y2vR1vG8jG5eM/ZvtD6Up4qktWkbq3mCN6sOBHKQmW0o+LJ4npiLACAEAIAQAnjAyoLgzTkR8oNHsemVNpxl24yeyYu10U/7N7iviMXXq2p7FNUBZgiKo6ZK7ixYjPfl2yYpK2ChCJi+uyThNL0qjBQXVj1RVpVaJYfye8UbXhMLMC2tbaPFan0ZfXDCUajvSruU96Aw2VLhwBs9IA/u6gtbaJCsAPlNrTj8uyqHjE1yxHfPaLnUw0Ew6UMPcLRUDpFWJDE9PaUlWBIbcd4Ildmqbn5v5JLpdXTLNMXtVXpFbbKqwNxZgxI3bxYiRtaW0z3WuyFpnVyhiUIamt7ZMBZgeYM9rvnGRJx8yyqS0ziuLotQqulyGpsRcZbtxlzF+SO1on9+rbL/Qekyysdz0xtOoyWpTHWYDg63vlvExyMeF0OvZVZdP2Jf0zTKb5jcc5zc4+L0R9fDJeEHvQaR43NM/K4/I2sRJuPPzXjIrcyla2eOCxJQhx4g7iPiU+omVU3XPo566Opafoh6bwQo1eh/DqLtp2A9ZfAz6Fw+Z9yGmcjyuIoPzj6I+DxJpOrqc1N+8cR45y6vrUoFbjWuuaaNLoXFDCaQ92uVDHJ71BwWqB0gOVwD5TmrYeMtH0HGs+/Un/BvwZgeiwAgBACAEAIAhmL9Aq662YzkM6vxsZLrfRnNP6Iq1HSpSIbYenUNNiQHNJgwUfDnnmwyNptwciNcuzyxddGO9oFbHYmun7GW646DAq6EWtdT1SDfPdxvadRZk48qO2VUIS+43Ile1PDVmaiyqzJssr7Ckjbup6VuHK/bOdx5x7Ov4i2qt7sLH2Z6Hq0Kb1KoK7dgineF3liOFyd3Z2zRmWKWkjXyWRC2z8PRo0baxTW+CiAe93JA8kv4yLrUSD8E7E1giszGwUEk9gmuEfKSMYR8pKKOA6UxXvq1Sp87lvAnKXla1E+gYdfhUkS9VjbF0uRLKRzVkYEGSYGjko7pNZoRicPSJ+RftOZzVq16KhlpgWtUp2+dP6hMMd/mR8hf42Mq9Z7f5j/1GSLn+Zy+T+w7TXSw1A8UqungRtTqeBm/NFFy0d0FJO7XaOQ9E7TGJKYfAVuNHFW/DtC48hac7nx1NnecBLzh4nW6ZuJDJ8lp6Hz08CAEAIAQBIAEzwFdjWG1a4va9r599pzfLQSlsk1HhKbX8G0W8z8560eeC9iTxOXwekLSOkVpC3Wduqg6zf7RzJyE2wrcntmcYNs8NAC6M5zZ3Ys3BiDbo/wAoAsOwTK73pHs/4RjvaPrOLHDUje/8QjgPlknFp12y84nBcpKckc4lj6OsXRY6FBDs43opC/XUGwn9R8p7vSbK3PluPibnDUfdoqj4VA8hOZvl5TbKqRMwRAcMdyXc/hBP3AmWOvy2RMqWoNHhTvbPecz3nMzOb29nLXvchdLtbD0V+apUfwUBZ1v0/Dckyj5eaVXiVM7v0jkfYmtNTZwWFXi9Z28ja853kZfkz6D9M17W/wCjs2F6q9wkNeibZ+zPaemAQAgBAEgBPGCj1n1gXB0xYbdV8qdPix5nko5+E1XWquJsqqc3oyGqOJqPiarVH22ZLu3AnasLclHSAA+UnjObzJOXbLe+iNdSNm4uOWUrvLRCXRV4fRVSmqqmIqWAt01pv432QfWbJWJmbkhx0fVbrYipbki009dknynn3EvQ2hw0TQUG6A3zJclifqZjc+Mfdm/R6pSfox2t+uy0waGEIvuLjqr2LzP2kyjHbflIuuP4uVj87DmzMSSSbk7yd5likl6OqrhGtaSGiDNmp1YwV+keqpv3vaw8FHqxkHNyFGPiily5py0aaUTIPQrHLZ+axP0g5DxI9JKr/FbKrkLkuhbTKKcpHOSe0RdNVdqrsjdSQUxyuM3PmbeE+h8DjeFfkzl+Xv8AKfiQp0c3pMp4R3JJEbWQ+9xuFwy5+79zTP1M4L+Vz5Tks23zs0fV/p7F+ziSsf8AB3GmLAQvRAl7Hz08CAEAIAQCu01pRMLSao+4ZADezHconnxsxlJRW2cyxdWo5fEVc6r9FBwW5sqjkLkDzlFmXfctUEXHG0vXmzw1J0wlLGVqbNZW2UQm3+FdczzNyZHzKm49FxnYs5UqSR0tWlT4v5KBrXsR3A3kCeKO/R6o79IodMa44bDXBfbb5U6R8bbpIrxpSJuPx11r6RznWLXKvi7qD7un8qnM/UZY140YdnR4nE119y7ZmjJK9aLhRUVpCRo920WOh9FNiHtuQdZvyHbNF96rRDychVrSN1RpBFCqLACwE5+2x2S2ylk9vbHO1vy7TMYrs022KC2xyjnvO/7eUkf0crlXfcmK1f3YL8R1Bzc9Xy3+EsuMxXfakiqy71VBsqAPHmeJPEz6hjUqqtJHGX2Oyfke2HqLTvVfq0gXPaR1F8Tb1mGZZ4V7LDicV5GRFIg+zrDNi9JCq+extVWP8zXA+58pyKl9y3Z9dyoLEwVX8s7nJZy4sAIAQAgDWMA5vpnGHHYgEZ06Y/dj4SWYKrH6jn9KdpmrLn9qv+yLB/et0vSIOkXG0p+Fa1HM/KKi5n7nvnLUT8sjs7GEfGnRzrGoUq1FO9ajg94Y5y0kv5OoxfGdK32iVQ0/iaYsteoBy2r/AHmp0wfwa5cdRL3E8sVpavV/iVqjd7G09VUV6RnDBph6iQpmSYwUfQQZBAbS7LfQ+g3rnabopz4n6f1kW/KUF/ZAyMxR6ibPDYdaahUACj+8+2Ud1zse2VU5OT2z0Zrb/wC+6YRjs0TmktsRF4nfy5f8zfFa9HOZua5vSHsbZnITOut2S0iqnLxW2VdaqXN+A6o/PvM+jcJxqph5SXZyfIZbsl4oZOi9FYk29IpNY9IXAoqcgdpzzPBe4D7zmOVy9y8In1T6O4RRj9+aOieyDRHusO9dhZqzdH6FyHmbnylfjx1HZY85k/cu8V6R0ISQijFnoCAEAQwDP6347YpilexqhtqxsRSS3vCDwJuqfjmyqO2R8m37cNmV0Up2Ua1mqGrWNshamhSkB2DpSo5S3c/E94qG15P5IFWiHUq2YYEHxnJxtddnkdtHWkZbT+Aao+1/i26Y3e9sLCpT4Ekb13g87zo4WxthteydhXfafg/RnmW28W78pkXcZJ9hBltCTztGLlGPyTMFoyrW6iG3M5L5zVO+MO2yPZlQijTaM1aSn0qlnbl8A8OMrbs/fUSttypyL0C0rZSlL2Qm2xrPbv5cZ7GOzVbbGC22CJxO/wBBNqWjncvOlY9RHzOMZSfjFFZOaS7K7FYjbyHVH/kf0nbcJw/ivuWI53kc/f4xZ5Tsl4qOkUHsgaWx/uVy67dUf+x7pWchlqqOk+zq/pzg55lqk1+JS6D0Y+MxCUluS7DaPJb3Zj4epnJtyus2fYL3Vg42o9aR9F4HCLRpqiCyqoAHcJYpaWjgbZucm2SBPTAWAEAIAhgHONasbttVf5n9ynYlDOoR31GA/AJMx4bTbKTlbvSQ5CKb4cHqijTU91RCD6tOTzn/AOQXeBpQSIVWkUJU71Nj4f36zn7oeM2mdZRPyieFairizgMORF5jXdKt7TNyeisxGrlFzfpj8RP3k2PIS+STDKlFaPJNVqI3lz4w+RkZPMmTcPoahTzFNSebdI+s0yzLJfJqldN/JOEiynKXtmlvYsJGPkkuxm0T1fM7vDnNkayBk50K1pD0S3fzO+bNaKC/JlaxWNhcmw5zbXVKyXjFEOyyMVtldiMQXyGS+p7+Qna8Pwfj+cznc/kvL8IHlOwrgoLSKLe5bIuPxq0Vu2Z4DiT+kh5mZCmOvkveF4W3OtSS6MpiK5dizG5P25DsnGZN07rNs+4cdgVYNKjFHYPZbqz+z0jXqrarV3A71TgO875Koh4o5fmc779vjH0jfiSCjFgBACAEA8cVVCIzncqlj+EE/lHyDk+Pv7rDBsyaHvG+usxZz5y3xIeUJHJ8rPViRZYnp0aD7w1IIe+n0SD6Th+WrcLvI6DEt/CMkMesHADmzgWDnquOAfk3buMqp6tj/Z0WJk6PFkI3/wB9xGUhSh4lzCxSQkwMthHYbQ0uBvM9UWa5Wwj7E2idw8Tl6b5sVZCt5CuK6FFPnn9vKbEtFTfyE7Okek9/9Fe5bPGviAm/M8hv/wCJYYnG2XtaIWRmQqXZAq1C56XgOA/Uzu+N4avHj5NdnN5WfKx9DZfxSS6KzbkQ9IaQWiM82O5eJ7TyErszOhTE6PheBtzrF10ZfEYhqjbTG5+3IDsnI5OTK57Z9p4ziacKpRgjYezjVI4uoK9Vf3NNhYHdUYcO1RlfymVFO+2QOZ5NQX2oeztiiwk7+jjG37HT0CwAgBACAV2sAJwtcDeaFW3/AG2gHONMZ08K43Nhkt4f/RLvj3tNHI8zFqzYaGxagNRqGyudpGO5Km7PkrZevOVHM4HlFtI3cXmr9JHtVpFCVYWI3icHZVKuXZ0UZP2jy90O7uJH2mv37JUM2yAe77W85jpG5clYHuhxufEz1JGMuQsYqoBuAEdojSyJy9sdPdbNHkedWuq7zbs3nykujBtueoo0W5EK1tsh1cWx6vRHP4v0E6nj/px9SsKTJ5brUCOB/f6zraMSuhaiiksvlZ3JiyQ2orbMa65WS8YlVpLTITopZm5/Cv6mUubykYJqJ3PBfSll8lZYujOvULG7Eknid85i26Vv5SPrOFg04kFGCNJqVqk+kKlzdaCnpt81vhTt5me01efZB5TlI48XGPtndcBg0ootOmoVVAAAyAAllFaRwtljnLyZIE9MBYAggCwAgBAPOqgYEHcRY+MHqOWUcMThWoHOpgKjIeZpHqsOy2yZYYVvjIo+Yx3KPkiqPpLuUVOOmckpOD6JdDSDKoVumo3bRO0o5K++3Ybzns/g429wLfF5WUFqY8Y5eTDvF/VZy+RwORF9Itq+Trl7Hftqc/Q/pIb4nIXuJv8A+fV/Ihxqdp7lM2w4XIl8GEuRqXyebY7kvmQPteWFP01dJ/mRbOWgvR4viHPG305eu+XuN9N1Q7l2Vt3Kzl0jyCgf3n5y9qxK6uoorJ3zn7Ysk+jX2/R4YvFpSF3Nuzex7hIl2ZXUu2XGBwmRlyXjHoz2P0w1TJeivIbz3n8pzWXyUpvUT6lwv0lTjpTsW2Vsp3Lb7O1hXGtaj0T8Do8vm2S+pmmdmjXbdpHcdQFAwVOwAttDyJEtsV7hs+fclJvIbZpJKK8WAJAFgBACAEARoBjNb9F1KVUY3DLtOq7Nan/m0/zZc+8Gexl4s9lCNsPFmUrUqdVPfYY7VI71+OkflYchzl5iZaa1I47keNnTJtIhyw3/AAUrWvYk90mN/wABMfCP8HvmwnqgjxybFnvieAJi2kbIVSk9JEbE4+nT6zC/IZnyEiX59Va9l3hcBl5MtKOimxenmbKmNkczm36CUWVzEpdRO+4r6KhDUruypdiTckknid8pbLpze5M7vFwqcaOoRQ6jRZzZRf8AvjNDkoklzUS3wejQubWY8uA/WR5W7Ik79k+au9kaTbOtaipbB0+3aPmSZ0GIv8aOK5B/55GgkohCwBDAFgBAEgCwAgDSICejG6wak+8c18HUOHr7yV/hv9aj7/eNtfqbvKE142LZhNLvicL/ANVhrW/xKXUPaRuHpJlXJyh1IhX/AE3Tk/lVL/4QE07RPFh+G/qJMjy1XyVdn0hlr9Oxx01R+Y/6TM/+1p/k1r6Rzn8Hm+nqY3Bz4AfczTPmKl6JtH0Tly/YiVdYT8KAd5v9rSFZzO10i9xPoRLuyRAxGkqr73IHIZD0lbbyNs+tnUYn0zhY/wDrt/2QyQMuMhuU5l5GFNEddIvtE6oYzE22KLAH4n6A9c/SexolIh38xRT87N3oL2VotmxVTbPyICqjvO9vSSY4qS7OfyfqCyXVS0iRpP2elM8Mwt8jZeTfr5yNdhb/AFMaeab6sMrj9GVqH8WmyjmR0fMZSBPGnEtqcyu39WQncKLnICa1F77JsY+Xo6b7L8ca2BW+9XqL3AMdkeREv8X9DjuWq+3kM10klYLACAEAIAQAgBACAJaAMencWIuIPYtxe0yi0jqbg6+b0EueKjYPf0eM1yhF/BLrzrq/UiixHsrwjdVqqdz3/qBmt48SdHnMheyEfZHR4Yir5U/9sx/40TevqC1f6o9aXsmw461as3+gfZYWLH+TGXP3v+izwns0wKb0Z/qdiPKbFRFEazmcmfyaDR+gMPQ/hUaadoUX8982KCRBsyrp/tJliFmRHfYtoAWg8POtRDghgCCLEEXB75i4p+zJTafXRznWr2ZLUvUwhCNxpnqH6T8P27pGnip+i/wOZlV+NnaJfsmwdbD08RSrIyFaoYXGRDIB0TuIuh3c5nTFxWmR+XvhdYpQN+JIKcWAEAa9+EAUQBYAQAgBACAJAFgBACeAJ6AgBACAEAIAQBDAGiBvY4QBYAQAgBA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xQQEhUUEhQUFRUUFBUWFxgXFBQUFBcYFBUXFxUWFRgYHSggGBolHhQVITEhJSkrLi4uFx8zODMsNyotLiwBCgoKDg0OGxAQGywkICQsLCwsLCwsLCwsLCwsLCwsLCwsLCwsLCwsLCwsLCwsLCwsLCwsLCwsLCwsLCwsLCwsLP/AABEIAKwAswMBEQACEQEDEQH/xAAcAAABBQEBAQAAAAAAAAAAAAAAAQIEBQYHAwj/xABAEAACAQICBgcGAwYFBQAAAAABAgADEQQhBQYSMUFRIjJhcYGRoQcTQlJysYLB0RQjM2Ky8ENTktLhNJOiwvH/xAAbAQEAAgMBAQAAAAAAAAAAAAAABAUCAwYBB//EACsRAAICAgICAQQCAgIDAAAAAAABAgMEEQUhEjFBBhMiMlFhI0IUFSRxgf/aAAwDAQACEQMRAD8A7jAEMAa7WzM83r2Eu+l2U9LWjCO+wuIpFr2ttDfyHOYqyOyS8O5LfiXCtMyM0x8AIAQAgBACAEAIAQAgBACAEAIAQAgBACAEAQwDL+0Jz+yhASBVrUaTEZELUqKrWPcTMJ9ol4fU9nFdZcGlDE1aVMWSmwUXNzuBv6yst2pdHd8e/vUqUjb+zPXF1qDC122lbKkxOYPyE8QeEk492+mUfM8XGK+7WdaVpNOVHQAgBACAEAIAQAgBACAEAIAQAgBACAEAIAhgFZrDo39poVKV7Fh0T8rDNW8CBPJI2Uz8JbOJa5Ydmqmvs7Jfo1V/y6yizKewixB4iV98O9na8PkLx8GZ1KhUhlNmUhgeRU3B8xNFb0y4yYqVbTPprAVdumjfMqnzF5bQ7R8xsXjNokTIwFgBACAEAIAQAgBACAEAIAQAgBACAEAIAQBCIBmtZdU0xZLqfd1NnZLABldflqKesOXEc5qsr8ibi5sqZHPcZ7Nq1G9QlGRcyqbRNhnubO3mZojj6Zd28951+KR17A10qIDTYMtsiCD4dklro5eT8m2ySIAEz08Fg9CAEAIAgMAWAEAIAQAgCEwBYAggCwAgBACAEASAMqptKQdxBHmLTxvQOX0NKNgHqEFSyXV1v0XtuOW/fl4iabLko7RMpxZWSW10KNe8Ve9qVuWy1vPalZ/z5bLv/pq9Gp1e1xp4lhTce7qHcN6t3H9ZLpzYy6ZVZfHTo79o1IMmqSfaK0WZAQwBYAkAIAXgC3gCXgCwBIAsAIAQAgBACAAgCQCp1ox5oYao69YLZe85D7zRkT8YNknEr+5akcaYXNzmd9zme+8552zls7SuqMUloUzXvZsbS9my1L0Iyn39QEXFqanI2O9jyvwExnJpfiUHIZam/BG3oYkrlvE34vITrepeimnBE6nUBzE6Cq+Ni2mR2tD7zeebEvPAVOP1kw1E2esu0PhXpv4hbkeMdGLmkUmJ1/pD+HSdvqKoPuTMl4fLRGsyVH4K6pr9VPVpUV73dvyE3QhS/wDdEOfI6/1PMa8Yn5cP/pqf75Kjhxn+siO+YS9o96Ovlb46NNuZV2U+RB+8Pj5a6NsOaqb01ou8JrjRIvUD0h87ANS/FUW4T8VpDspnD2i0qyK7V+LRoaVUMAVIIOYIIIPaCJqRu0egngFnoCAEAIAQAgCQCk1xwjVcJUVAWawIAtckEHjIuX+jJeFNQtTZzLDaAxNQ2FJl7XsgHnn6TnHJJnUPkKox3s1WhtUkpEPWPvGGYFugvhxPaZost2vxKrI5CVnSLjGaIpVatOrUBLUgdgbR2ASQdorexYWyPCYxyGo+JWtbM/phmeq+IbEphlwtT3SBkLCqwVajGsQwITpWAFiBtG5uLXmDgxupZGtv+29M0eg9KDEUkrIRZgb2O0t1NmAPEXBzlZKc8azSNsdTjs89ZdYauGTap0g2WbsWKp3qnSPp3yzr5NOOtdm2nGU5abOcaQ1p9+f3+JqsPkRDTTyG/wAbzGeTdL0W9XDqXyJgsZhWyU2tzBAHjuEgWSyn8m58TXH3EtURbXXdwIJt4SvnfbF9mp4FOv1PZUB3sR9Q2l8bZj1mdeTJvtkPI4uprpDXwyg7NSmuYuLG1x8yOu/1txEsas++ntPo53J4yH8Hji9GlVL0yXQda4/eIP5gMmXtE6vjua+51JnOZnF+K8oEXD12Q7SGx7NxHIjcR2To3CFsSqruspl0y50VjXpA1cIACvSq4X/DqL8VSgPgfsGR5SkysZ1y2vR1vG8jG5eM/ZvtD6Up4qktWkbq3mCN6sOBHKQmW0o+LJ4npiLACAEAIAQAnjAyoLgzTkR8oNHsemVNpxl24yeyYu10U/7N7iviMXXq2p7FNUBZgiKo6ZK7ixYjPfl2yYpK2ChCJi+uyThNL0qjBQXVj1RVpVaJYfye8UbXhMLMC2tbaPFan0ZfXDCUajvSruU96Aw2VLhwBs9IA/u6gtbaJCsAPlNrTj8uyqHjE1yxHfPaLnUw0Ew6UMPcLRUDpFWJDE9PaUlWBIbcd4Ildmqbn5v5JLpdXTLNMXtVXpFbbKqwNxZgxI3bxYiRtaW0z3WuyFpnVyhiUIamt7ZMBZgeYM9rvnGRJx8yyqS0ziuLotQqulyGpsRcZbtxlzF+SO1on9+rbL/Qekyysdz0xtOoyWpTHWYDg63vlvExyMeF0OvZVZdP2Jf0zTKb5jcc5zc4+L0R9fDJeEHvQaR43NM/K4/I2sRJuPPzXjIrcyla2eOCxJQhx4g7iPiU+omVU3XPo566Opafoh6bwQo1eh/DqLtp2A9ZfAz6Fw+Z9yGmcjyuIoPzj6I+DxJpOrqc1N+8cR45y6vrUoFbjWuuaaNLoXFDCaQ92uVDHJ71BwWqB0gOVwD5TmrYeMtH0HGs+/Un/BvwZgeiwAgBACAEAIAhmL9Aq662YzkM6vxsZLrfRnNP6Iq1HSpSIbYenUNNiQHNJgwUfDnnmwyNptwciNcuzyxddGO9oFbHYmun7GW646DAq6EWtdT1SDfPdxvadRZk48qO2VUIS+43Ile1PDVmaiyqzJssr7Ckjbup6VuHK/bOdx5x7Ov4i2qt7sLH2Z6Hq0Kb1KoK7dgineF3liOFyd3Z2zRmWKWkjXyWRC2z8PRo0baxTW+CiAe93JA8kv4yLrUSD8E7E1giszGwUEk9gmuEfKSMYR8pKKOA6UxXvq1Sp87lvAnKXla1E+gYdfhUkS9VjbF0uRLKRzVkYEGSYGjko7pNZoRicPSJ+RftOZzVq16KhlpgWtUp2+dP6hMMd/mR8hf42Mq9Z7f5j/1GSLn+Zy+T+w7TXSw1A8UqungRtTqeBm/NFFy0d0FJO7XaOQ9E7TGJKYfAVuNHFW/DtC48hac7nx1NnecBLzh4nW6ZuJDJ8lp6Hz08CAEAIAQBIAEzwFdjWG1a4va9r599pzfLQSlsk1HhKbX8G0W8z8560eeC9iTxOXwekLSOkVpC3Wduqg6zf7RzJyE2wrcntmcYNs8NAC6M5zZ3Ys3BiDbo/wAoAsOwTK73pHs/4RjvaPrOLHDUje/8QjgPlknFp12y84nBcpKckc4lj6OsXRY6FBDs43opC/XUGwn9R8p7vSbK3PluPibnDUfdoqj4VA8hOZvl5TbKqRMwRAcMdyXc/hBP3AmWOvy2RMqWoNHhTvbPecz3nMzOb29nLXvchdLtbD0V+apUfwUBZ1v0/Dckyj5eaVXiVM7v0jkfYmtNTZwWFXi9Z28ja853kZfkz6D9M17W/wCjs2F6q9wkNeibZ+zPaemAQAgBAEgBPGCj1n1gXB0xYbdV8qdPix5nko5+E1XWquJsqqc3oyGqOJqPiarVH22ZLu3AnasLclHSAA+UnjObzJOXbLe+iNdSNm4uOWUrvLRCXRV4fRVSmqqmIqWAt01pv432QfWbJWJmbkhx0fVbrYipbki009dknynn3EvQ2hw0TQUG6A3zJclifqZjc+Mfdm/R6pSfox2t+uy0waGEIvuLjqr2LzP2kyjHbflIuuP4uVj87DmzMSSSbk7yd5likl6OqrhGtaSGiDNmp1YwV+keqpv3vaw8FHqxkHNyFGPiily5py0aaUTIPQrHLZ+axP0g5DxI9JKr/FbKrkLkuhbTKKcpHOSe0RdNVdqrsjdSQUxyuM3PmbeE+h8DjeFfkzl+Xv8AKfiQp0c3pMp4R3JJEbWQ+9xuFwy5+79zTP1M4L+Vz5Tks23zs0fV/p7F+ziSsf8AB3GmLAQvRAl7Hz08CAEAIAQCu01pRMLSao+4ZADezHconnxsxlJRW2cyxdWo5fEVc6r9FBwW5sqjkLkDzlFmXfctUEXHG0vXmzw1J0wlLGVqbNZW2UQm3+FdczzNyZHzKm49FxnYs5UqSR0tWlT4v5KBrXsR3A3kCeKO/R6o79IodMa44bDXBfbb5U6R8bbpIrxpSJuPx11r6RznWLXKvi7qD7un8qnM/UZY140YdnR4nE119y7ZmjJK9aLhRUVpCRo920WOh9FNiHtuQdZvyHbNF96rRDychVrSN1RpBFCqLACwE5+2x2S2ylk9vbHO1vy7TMYrs022KC2xyjnvO/7eUkf0crlXfcmK1f3YL8R1Bzc9Xy3+EsuMxXfakiqy71VBsqAPHmeJPEz6hjUqqtJHGX2Oyfke2HqLTvVfq0gXPaR1F8Tb1mGZZ4V7LDicV5GRFIg+zrDNi9JCq+extVWP8zXA+58pyKl9y3Z9dyoLEwVX8s7nJZy4sAIAQAgDWMA5vpnGHHYgEZ06Y/dj4SWYKrH6jn9KdpmrLn9qv+yLB/et0vSIOkXG0p+Fa1HM/KKi5n7nvnLUT8sjs7GEfGnRzrGoUq1FO9ajg94Y5y0kv5OoxfGdK32iVQ0/iaYsteoBy2r/AHmp0wfwa5cdRL3E8sVpavV/iVqjd7G09VUV6RnDBph6iQpmSYwUfQQZBAbS7LfQ+g3rnabopz4n6f1kW/KUF/ZAyMxR6ibPDYdaahUACj+8+2Ud1zse2VU5OT2z0Zrb/wC+6YRjs0TmktsRF4nfy5f8zfFa9HOZua5vSHsbZnITOut2S0iqnLxW2VdaqXN+A6o/PvM+jcJxqph5SXZyfIZbsl4oZOi9FYk29IpNY9IXAoqcgdpzzPBe4D7zmOVy9y8In1T6O4RRj9+aOieyDRHusO9dhZqzdH6FyHmbnylfjx1HZY85k/cu8V6R0ISQijFnoCAEAQwDP6347YpilexqhtqxsRSS3vCDwJuqfjmyqO2R8m37cNmV0Up2Ua1mqGrWNshamhSkB2DpSo5S3c/E94qG15P5IFWiHUq2YYEHxnJxtddnkdtHWkZbT+Aao+1/i26Y3e9sLCpT4Ekb13g87zo4WxthteydhXfafg/RnmW28W78pkXcZJ9hBltCTztGLlGPyTMFoyrW6iG3M5L5zVO+MO2yPZlQijTaM1aSn0qlnbl8A8OMrbs/fUSttypyL0C0rZSlL2Qm2xrPbv5cZ7GOzVbbGC22CJxO/wBBNqWjncvOlY9RHzOMZSfjFFZOaS7K7FYjbyHVH/kf0nbcJw/ivuWI53kc/f4xZ5Tsl4qOkUHsgaWx/uVy67dUf+x7pWchlqqOk+zq/pzg55lqk1+JS6D0Y+MxCUluS7DaPJb3Zj4epnJtyus2fYL3Vg42o9aR9F4HCLRpqiCyqoAHcJYpaWjgbZucm2SBPTAWAEAIAhgHONasbttVf5n9ynYlDOoR31GA/AJMx4bTbKTlbvSQ5CKb4cHqijTU91RCD6tOTzn/AOQXeBpQSIVWkUJU71Nj4f36zn7oeM2mdZRPyieFairizgMORF5jXdKt7TNyeisxGrlFzfpj8RP3k2PIS+STDKlFaPJNVqI3lz4w+RkZPMmTcPoahTzFNSebdI+s0yzLJfJqldN/JOEiynKXtmlvYsJGPkkuxm0T1fM7vDnNkayBk50K1pD0S3fzO+bNaKC/JlaxWNhcmw5zbXVKyXjFEOyyMVtldiMQXyGS+p7+Qna8Pwfj+cznc/kvL8IHlOwrgoLSKLe5bIuPxq0Vu2Z4DiT+kh5mZCmOvkveF4W3OtSS6MpiK5dizG5P25DsnGZN07rNs+4cdgVYNKjFHYPZbqz+z0jXqrarV3A71TgO875Koh4o5fmc779vjH0jfiSCjFgBACAEA8cVVCIzncqlj+EE/lHyDk+Pv7rDBsyaHvG+usxZz5y3xIeUJHJ8rPViRZYnp0aD7w1IIe+n0SD6Th+WrcLvI6DEt/CMkMesHADmzgWDnquOAfk3buMqp6tj/Z0WJk6PFkI3/wB9xGUhSh4lzCxSQkwMthHYbQ0uBvM9UWa5Wwj7E2idw8Tl6b5sVZCt5CuK6FFPnn9vKbEtFTfyE7Okek9/9Fe5bPGviAm/M8hv/wCJYYnG2XtaIWRmQqXZAq1C56XgOA/Uzu+N4avHj5NdnN5WfKx9DZfxSS6KzbkQ9IaQWiM82O5eJ7TyErszOhTE6PheBtzrF10ZfEYhqjbTG5+3IDsnI5OTK57Z9p4ziacKpRgjYezjVI4uoK9Vf3NNhYHdUYcO1RlfymVFO+2QOZ5NQX2oeztiiwk7+jjG37HT0CwAgBACAV2sAJwtcDeaFW3/AG2gHONMZ08K43Nhkt4f/RLvj3tNHI8zFqzYaGxagNRqGyudpGO5Km7PkrZevOVHM4HlFtI3cXmr9JHtVpFCVYWI3icHZVKuXZ0UZP2jy90O7uJH2mv37JUM2yAe77W85jpG5clYHuhxufEz1JGMuQsYqoBuAEdojSyJy9sdPdbNHkedWuq7zbs3nykujBtueoo0W5EK1tsh1cWx6vRHP4v0E6nj/px9SsKTJ5brUCOB/f6zraMSuhaiiksvlZ3JiyQ2orbMa65WS8YlVpLTITopZm5/Cv6mUubykYJqJ3PBfSll8lZYujOvULG7Eknid85i26Vv5SPrOFg04kFGCNJqVqk+kKlzdaCnpt81vhTt5me01efZB5TlI48XGPtndcBg0ootOmoVVAAAyAAllFaRwtljnLyZIE9MBYAggCwAgBAPOqgYEHcRY+MHqOWUcMThWoHOpgKjIeZpHqsOy2yZYYVvjIo+Yx3KPkiqPpLuUVOOmckpOD6JdDSDKoVumo3bRO0o5K++3Ybzns/g429wLfF5WUFqY8Y5eTDvF/VZy+RwORF9Itq+Trl7Hftqc/Q/pIb4nIXuJv8A+fV/Ihxqdp7lM2w4XIl8GEuRqXyebY7kvmQPteWFP01dJ/mRbOWgvR4viHPG305eu+XuN9N1Q7l2Vt3Kzl0jyCgf3n5y9qxK6uoorJ3zn7Ysk+jX2/R4YvFpSF3Nuzex7hIl2ZXUu2XGBwmRlyXjHoz2P0w1TJeivIbz3n8pzWXyUpvUT6lwv0lTjpTsW2Vsp3Lb7O1hXGtaj0T8Do8vm2S+pmmdmjXbdpHcdQFAwVOwAttDyJEtsV7hs+fclJvIbZpJKK8WAJAFgBACAEARoBjNb9F1KVUY3DLtOq7Nan/m0/zZc+8Gexl4s9lCNsPFmUrUqdVPfYY7VI71+OkflYchzl5iZaa1I47keNnTJtIhyw3/AAUrWvYk90mN/wABMfCP8HvmwnqgjxybFnvieAJi2kbIVSk9JEbE4+nT6zC/IZnyEiX59Va9l3hcBl5MtKOimxenmbKmNkczm36CUWVzEpdRO+4r6KhDUruypdiTckknid8pbLpze5M7vFwqcaOoRQ6jRZzZRf8AvjNDkoklzUS3wejQubWY8uA/WR5W7Ik79k+au9kaTbOtaipbB0+3aPmSZ0GIv8aOK5B/55GgkohCwBDAFgBAEgCwAgDSICejG6wak+8c18HUOHr7yV/hv9aj7/eNtfqbvKE142LZhNLvicL/ANVhrW/xKXUPaRuHpJlXJyh1IhX/AE3Tk/lVL/4QE07RPFh+G/qJMjy1XyVdn0hlr9Oxx01R+Y/6TM/+1p/k1r6Rzn8Hm+nqY3Bz4AfczTPmKl6JtH0Tly/YiVdYT8KAd5v9rSFZzO10i9xPoRLuyRAxGkqr73IHIZD0lbbyNs+tnUYn0zhY/wDrt/2QyQMuMhuU5l5GFNEddIvtE6oYzE22KLAH4n6A9c/SexolIh38xRT87N3oL2VotmxVTbPyICqjvO9vSSY4qS7OfyfqCyXVS0iRpP2elM8Mwt8jZeTfr5yNdhb/AFMaeab6sMrj9GVqH8WmyjmR0fMZSBPGnEtqcyu39WQncKLnICa1F77JsY+Xo6b7L8ca2BW+9XqL3AMdkeREv8X9DjuWq+3kM10klYLACAEAIAQAgBACAJaAMencWIuIPYtxe0yi0jqbg6+b0EueKjYPf0eM1yhF/BLrzrq/UiixHsrwjdVqqdz3/qBmt48SdHnMheyEfZHR4Yir5U/9sx/40TevqC1f6o9aXsmw461as3+gfZYWLH+TGXP3v+izwns0wKb0Z/qdiPKbFRFEazmcmfyaDR+gMPQ/hUaadoUX8982KCRBsyrp/tJliFmRHfYtoAWg8POtRDghgCCLEEXB75i4p+zJTafXRznWr2ZLUvUwhCNxpnqH6T8P27pGnip+i/wOZlV+NnaJfsmwdbD08RSrIyFaoYXGRDIB0TuIuh3c5nTFxWmR+XvhdYpQN+JIKcWAEAa9+EAUQBYAQAgBACAJAFgBACeAJ6AgBACAEAIAQBDAGiBvY4QBYAQAgBA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xQQEhUUEhQUFRUUFBUWFxgXFBQUFBcYFBUXFxUWFRgYHSggGBolHhQVITEhJSkrLi4uFx8zODMsNyotLiwBCgoKDg0OGxAQGywkICQsLCwsLCwsLCwsLCwsLCwsLCwsLCwsLCwsLCwsLCwsLCwsLCwsLCwsLCwsLCwsLCwsLP/AABEIAKwAswMBEQACEQEDEQH/xAAcAAABBQEBAQAAAAAAAAAAAAAAAQIEBQYHAwj/xABAEAACAQICBgcGAwYFBQAAAAABAgADEQQhBQYSMUFRIjJhcYGRoQcTQlJysYLB0RQjM2Ky8ENTktLhNJOiwvH/xAAbAQEAAgMBAQAAAAAAAAAAAAAABAUCAwYBB//EACsRAAICAgICAQQCAgIDAAAAAAABAgMEEQUhEjFBBhMiMlFhI0IUFSRxgf/aAAwDAQACEQMRAD8A7jAEMAa7WzM83r2Eu+l2U9LWjCO+wuIpFr2ttDfyHOYqyOyS8O5LfiXCtMyM0x8AIAQAgBACAEAIAQAgBACAEAIAQAgBACAEAQwDL+0Jz+yhASBVrUaTEZELUqKrWPcTMJ9ol4fU9nFdZcGlDE1aVMWSmwUXNzuBv6yst2pdHd8e/vUqUjb+zPXF1qDC122lbKkxOYPyE8QeEk492+mUfM8XGK+7WdaVpNOVHQAgBACAEAIAQAgBACAEAIAQAgBACAEAIAhgFZrDo39poVKV7Fh0T8rDNW8CBPJI2Uz8JbOJa5Ydmqmvs7Jfo1V/y6yizKewixB4iV98O9na8PkLx8GZ1KhUhlNmUhgeRU3B8xNFb0y4yYqVbTPprAVdumjfMqnzF5bQ7R8xsXjNokTIwFgBACAEAIAQAgBACAEAIAQAgBACAEAIAQBCIBmtZdU0xZLqfd1NnZLABldflqKesOXEc5qsr8ibi5sqZHPcZ7Nq1G9QlGRcyqbRNhnubO3mZojj6Zd28951+KR17A10qIDTYMtsiCD4dklro5eT8m2ySIAEz08Fg9CAEAIAgMAWAEAIAQAgCEwBYAggCwAgBACAEASAMqptKQdxBHmLTxvQOX0NKNgHqEFSyXV1v0XtuOW/fl4iabLko7RMpxZWSW10KNe8Ve9qVuWy1vPalZ/z5bLv/pq9Gp1e1xp4lhTce7qHcN6t3H9ZLpzYy6ZVZfHTo79o1IMmqSfaK0WZAQwBYAkAIAXgC3gCXgCwBIAsAIAQAgBACAAgCQCp1ox5oYao69YLZe85D7zRkT8YNknEr+5akcaYXNzmd9zme+8552zls7SuqMUloUzXvZsbS9my1L0Iyn39QEXFqanI2O9jyvwExnJpfiUHIZam/BG3oYkrlvE34vITrepeimnBE6nUBzE6Cq+Ni2mR2tD7zeebEvPAVOP1kw1E2esu0PhXpv4hbkeMdGLmkUmJ1/pD+HSdvqKoPuTMl4fLRGsyVH4K6pr9VPVpUV73dvyE3QhS/wDdEOfI6/1PMa8Yn5cP/pqf75Kjhxn+siO+YS9o96Ovlb46NNuZV2U+RB+8Pj5a6NsOaqb01ou8JrjRIvUD0h87ANS/FUW4T8VpDspnD2i0qyK7V+LRoaVUMAVIIOYIIIPaCJqRu0egngFnoCAEAIAQAgCQCk1xwjVcJUVAWawIAtckEHjIuX+jJeFNQtTZzLDaAxNQ2FJl7XsgHnn6TnHJJnUPkKox3s1WhtUkpEPWPvGGYFugvhxPaZost2vxKrI5CVnSLjGaIpVatOrUBLUgdgbR2ASQdorexYWyPCYxyGo+JWtbM/phmeq+IbEphlwtT3SBkLCqwVajGsQwITpWAFiBtG5uLXmDgxupZGtv+29M0eg9KDEUkrIRZgb2O0t1NmAPEXBzlZKc8azSNsdTjs89ZdYauGTap0g2WbsWKp3qnSPp3yzr5NOOtdm2nGU5abOcaQ1p9+f3+JqsPkRDTTyG/wAbzGeTdL0W9XDqXyJgsZhWyU2tzBAHjuEgWSyn8m58TXH3EtURbXXdwIJt4SvnfbF9mp4FOv1PZUB3sR9Q2l8bZj1mdeTJvtkPI4uprpDXwyg7NSmuYuLG1x8yOu/1txEsas++ntPo53J4yH8Hji9GlVL0yXQda4/eIP5gMmXtE6vjua+51JnOZnF+K8oEXD12Q7SGx7NxHIjcR2To3CFsSqruspl0y50VjXpA1cIACvSq4X/DqL8VSgPgfsGR5SkysZ1y2vR1vG8jG5eM/ZvtD6Up4qktWkbq3mCN6sOBHKQmW0o+LJ4npiLACAEAIAQAnjAyoLgzTkR8oNHsemVNpxl24yeyYu10U/7N7iviMXXq2p7FNUBZgiKo6ZK7ixYjPfl2yYpK2ChCJi+uyThNL0qjBQXVj1RVpVaJYfye8UbXhMLMC2tbaPFan0ZfXDCUajvSruU96Aw2VLhwBs9IA/u6gtbaJCsAPlNrTj8uyqHjE1yxHfPaLnUw0Ew6UMPcLRUDpFWJDE9PaUlWBIbcd4Ildmqbn5v5JLpdXTLNMXtVXpFbbKqwNxZgxI3bxYiRtaW0z3WuyFpnVyhiUIamt7ZMBZgeYM9rvnGRJx8yyqS0ziuLotQqulyGpsRcZbtxlzF+SO1on9+rbL/Qekyysdz0xtOoyWpTHWYDg63vlvExyMeF0OvZVZdP2Jf0zTKb5jcc5zc4+L0R9fDJeEHvQaR43NM/K4/I2sRJuPPzXjIrcyla2eOCxJQhx4g7iPiU+omVU3XPo566Opafoh6bwQo1eh/DqLtp2A9ZfAz6Fw+Z9yGmcjyuIoPzj6I+DxJpOrqc1N+8cR45y6vrUoFbjWuuaaNLoXFDCaQ92uVDHJ71BwWqB0gOVwD5TmrYeMtH0HGs+/Un/BvwZgeiwAgBACAEAIAhmL9Aq662YzkM6vxsZLrfRnNP6Iq1HSpSIbYenUNNiQHNJgwUfDnnmwyNptwciNcuzyxddGO9oFbHYmun7GW646DAq6EWtdT1SDfPdxvadRZk48qO2VUIS+43Ile1PDVmaiyqzJssr7Ckjbup6VuHK/bOdx5x7Ov4i2qt7sLH2Z6Hq0Kb1KoK7dgineF3liOFyd3Z2zRmWKWkjXyWRC2z8PRo0baxTW+CiAe93JA8kv4yLrUSD8E7E1giszGwUEk9gmuEfKSMYR8pKKOA6UxXvq1Sp87lvAnKXla1E+gYdfhUkS9VjbF0uRLKRzVkYEGSYGjko7pNZoRicPSJ+RftOZzVq16KhlpgWtUp2+dP6hMMd/mR8hf42Mq9Z7f5j/1GSLn+Zy+T+w7TXSw1A8UqungRtTqeBm/NFFy0d0FJO7XaOQ9E7TGJKYfAVuNHFW/DtC48hac7nx1NnecBLzh4nW6ZuJDJ8lp6Hz08CAEAIAQBIAEzwFdjWG1a4va9r599pzfLQSlsk1HhKbX8G0W8z8560eeC9iTxOXwekLSOkVpC3Wduqg6zf7RzJyE2wrcntmcYNs8NAC6M5zZ3Ys3BiDbo/wAoAsOwTK73pHs/4RjvaPrOLHDUje/8QjgPlknFp12y84nBcpKckc4lj6OsXRY6FBDs43opC/XUGwn9R8p7vSbK3PluPibnDUfdoqj4VA8hOZvl5TbKqRMwRAcMdyXc/hBP3AmWOvy2RMqWoNHhTvbPecz3nMzOb29nLXvchdLtbD0V+apUfwUBZ1v0/Dckyj5eaVXiVM7v0jkfYmtNTZwWFXi9Z28ja853kZfkz6D9M17W/wCjs2F6q9wkNeibZ+zPaemAQAgBAEgBPGCj1n1gXB0xYbdV8qdPix5nko5+E1XWquJsqqc3oyGqOJqPiarVH22ZLu3AnasLclHSAA+UnjObzJOXbLe+iNdSNm4uOWUrvLRCXRV4fRVSmqqmIqWAt01pv432QfWbJWJmbkhx0fVbrYipbki009dknynn3EvQ2hw0TQUG6A3zJclifqZjc+Mfdm/R6pSfox2t+uy0waGEIvuLjqr2LzP2kyjHbflIuuP4uVj87DmzMSSSbk7yd5likl6OqrhGtaSGiDNmp1YwV+keqpv3vaw8FHqxkHNyFGPiily5py0aaUTIPQrHLZ+axP0g5DxI9JKr/FbKrkLkuhbTKKcpHOSe0RdNVdqrsjdSQUxyuM3PmbeE+h8DjeFfkzl+Xv8AKfiQp0c3pMp4R3JJEbWQ+9xuFwy5+79zTP1M4L+Vz5Tks23zs0fV/p7F+ziSsf8AB3GmLAQvRAl7Hz08CAEAIAQCu01pRMLSao+4ZADezHconnxsxlJRW2cyxdWo5fEVc6r9FBwW5sqjkLkDzlFmXfctUEXHG0vXmzw1J0wlLGVqbNZW2UQm3+FdczzNyZHzKm49FxnYs5UqSR0tWlT4v5KBrXsR3A3kCeKO/R6o79IodMa44bDXBfbb5U6R8bbpIrxpSJuPx11r6RznWLXKvi7qD7un8qnM/UZY140YdnR4nE119y7ZmjJK9aLhRUVpCRo920WOh9FNiHtuQdZvyHbNF96rRDychVrSN1RpBFCqLACwE5+2x2S2ylk9vbHO1vy7TMYrs022KC2xyjnvO/7eUkf0crlXfcmK1f3YL8R1Bzc9Xy3+EsuMxXfakiqy71VBsqAPHmeJPEz6hjUqqtJHGX2Oyfke2HqLTvVfq0gXPaR1F8Tb1mGZZ4V7LDicV5GRFIg+zrDNi9JCq+extVWP8zXA+58pyKl9y3Z9dyoLEwVX8s7nJZy4sAIAQAgDWMA5vpnGHHYgEZ06Y/dj4SWYKrH6jn9KdpmrLn9qv+yLB/et0vSIOkXG0p+Fa1HM/KKi5n7nvnLUT8sjs7GEfGnRzrGoUq1FO9ajg94Y5y0kv5OoxfGdK32iVQ0/iaYsteoBy2r/AHmp0wfwa5cdRL3E8sVpavV/iVqjd7G09VUV6RnDBph6iQpmSYwUfQQZBAbS7LfQ+g3rnabopz4n6f1kW/KUF/ZAyMxR6ibPDYdaahUACj+8+2Ud1zse2VU5OT2z0Zrb/wC+6YRjs0TmktsRF4nfy5f8zfFa9HOZua5vSHsbZnITOut2S0iqnLxW2VdaqXN+A6o/PvM+jcJxqph5SXZyfIZbsl4oZOi9FYk29IpNY9IXAoqcgdpzzPBe4D7zmOVy9y8In1T6O4RRj9+aOieyDRHusO9dhZqzdH6FyHmbnylfjx1HZY85k/cu8V6R0ISQijFnoCAEAQwDP6347YpilexqhtqxsRSS3vCDwJuqfjmyqO2R8m37cNmV0Up2Ua1mqGrWNshamhSkB2DpSo5S3c/E94qG15P5IFWiHUq2YYEHxnJxtddnkdtHWkZbT+Aao+1/i26Y3e9sLCpT4Ekb13g87zo4WxthteydhXfafg/RnmW28W78pkXcZJ9hBltCTztGLlGPyTMFoyrW6iG3M5L5zVO+MO2yPZlQijTaM1aSn0qlnbl8A8OMrbs/fUSttypyL0C0rZSlL2Qm2xrPbv5cZ7GOzVbbGC22CJxO/wBBNqWjncvOlY9RHzOMZSfjFFZOaS7K7FYjbyHVH/kf0nbcJw/ivuWI53kc/f4xZ5Tsl4qOkUHsgaWx/uVy67dUf+x7pWchlqqOk+zq/pzg55lqk1+JS6D0Y+MxCUluS7DaPJb3Zj4epnJtyus2fYL3Vg42o9aR9F4HCLRpqiCyqoAHcJYpaWjgbZucm2SBPTAWAEAIAhgHONasbttVf5n9ynYlDOoR31GA/AJMx4bTbKTlbvSQ5CKb4cHqijTU91RCD6tOTzn/AOQXeBpQSIVWkUJU71Nj4f36zn7oeM2mdZRPyieFairizgMORF5jXdKt7TNyeisxGrlFzfpj8RP3k2PIS+STDKlFaPJNVqI3lz4w+RkZPMmTcPoahTzFNSebdI+s0yzLJfJqldN/JOEiynKXtmlvYsJGPkkuxm0T1fM7vDnNkayBk50K1pD0S3fzO+bNaKC/JlaxWNhcmw5zbXVKyXjFEOyyMVtldiMQXyGS+p7+Qna8Pwfj+cznc/kvL8IHlOwrgoLSKLe5bIuPxq0Vu2Z4DiT+kh5mZCmOvkveF4W3OtSS6MpiK5dizG5P25DsnGZN07rNs+4cdgVYNKjFHYPZbqz+z0jXqrarV3A71TgO875Koh4o5fmc779vjH0jfiSCjFgBACAEA8cVVCIzncqlj+EE/lHyDk+Pv7rDBsyaHvG+usxZz5y3xIeUJHJ8rPViRZYnp0aD7w1IIe+n0SD6Th+WrcLvI6DEt/CMkMesHADmzgWDnquOAfk3buMqp6tj/Z0WJk6PFkI3/wB9xGUhSh4lzCxSQkwMthHYbQ0uBvM9UWa5Wwj7E2idw8Tl6b5sVZCt5CuK6FFPnn9vKbEtFTfyE7Okek9/9Fe5bPGviAm/M8hv/wCJYYnG2XtaIWRmQqXZAq1C56XgOA/Uzu+N4avHj5NdnN5WfKx9DZfxSS6KzbkQ9IaQWiM82O5eJ7TyErszOhTE6PheBtzrF10ZfEYhqjbTG5+3IDsnI5OTK57Z9p4ziacKpRgjYezjVI4uoK9Vf3NNhYHdUYcO1RlfymVFO+2QOZ5NQX2oeztiiwk7+jjG37HT0CwAgBACAV2sAJwtcDeaFW3/AG2gHONMZ08K43Nhkt4f/RLvj3tNHI8zFqzYaGxagNRqGyudpGO5Km7PkrZevOVHM4HlFtI3cXmr9JHtVpFCVYWI3icHZVKuXZ0UZP2jy90O7uJH2mv37JUM2yAe77W85jpG5clYHuhxufEz1JGMuQsYqoBuAEdojSyJy9sdPdbNHkedWuq7zbs3nykujBtueoo0W5EK1tsh1cWx6vRHP4v0E6nj/px9SsKTJ5brUCOB/f6zraMSuhaiiksvlZ3JiyQ2orbMa65WS8YlVpLTITopZm5/Cv6mUubykYJqJ3PBfSll8lZYujOvULG7Eknid85i26Vv5SPrOFg04kFGCNJqVqk+kKlzdaCnpt81vhTt5me01efZB5TlI48XGPtndcBg0ootOmoVVAAAyAAllFaRwtljnLyZIE9MBYAggCwAgBAPOqgYEHcRY+MHqOWUcMThWoHOpgKjIeZpHqsOy2yZYYVvjIo+Yx3KPkiqPpLuUVOOmckpOD6JdDSDKoVumo3bRO0o5K++3Ybzns/g429wLfF5WUFqY8Y5eTDvF/VZy+RwORF9Itq+Trl7Hftqc/Q/pIb4nIXuJv8A+fV/Ihxqdp7lM2w4XIl8GEuRqXyebY7kvmQPteWFP01dJ/mRbOWgvR4viHPG305eu+XuN9N1Q7l2Vt3Kzl0jyCgf3n5y9qxK6uoorJ3zn7Ysk+jX2/R4YvFpSF3Nuzex7hIl2ZXUu2XGBwmRlyXjHoz2P0w1TJeivIbz3n8pzWXyUpvUT6lwv0lTjpTsW2Vsp3Lb7O1hXGtaj0T8Do8vm2S+pmmdmjXbdpHcdQFAwVOwAttDyJEtsV7hs+fclJvIbZpJKK8WAJAFgBACAEARoBjNb9F1KVUY3DLtOq7Nan/m0/zZc+8Gexl4s9lCNsPFmUrUqdVPfYY7VI71+OkflYchzl5iZaa1I47keNnTJtIhyw3/AAUrWvYk90mN/wABMfCP8HvmwnqgjxybFnvieAJi2kbIVSk9JEbE4+nT6zC/IZnyEiX59Va9l3hcBl5MtKOimxenmbKmNkczm36CUWVzEpdRO+4r6KhDUruypdiTckknid8pbLpze5M7vFwqcaOoRQ6jRZzZRf8AvjNDkoklzUS3wejQubWY8uA/WR5W7Ik79k+au9kaTbOtaipbB0+3aPmSZ0GIv8aOK5B/55GgkohCwBDAFgBAEgCwAgDSICejG6wak+8c18HUOHr7yV/hv9aj7/eNtfqbvKE142LZhNLvicL/ANVhrW/xKXUPaRuHpJlXJyh1IhX/AE3Tk/lVL/4QE07RPFh+G/qJMjy1XyVdn0hlr9Oxx01R+Y/6TM/+1p/k1r6Rzn8Hm+nqY3Bz4AfczTPmKl6JtH0Tly/YiVdYT8KAd5v9rSFZzO10i9xPoRLuyRAxGkqr73IHIZD0lbbyNs+tnUYn0zhY/wDrt/2QyQMuMhuU5l5GFNEddIvtE6oYzE22KLAH4n6A9c/SexolIh38xRT87N3oL2VotmxVTbPyICqjvO9vSSY4qS7OfyfqCyXVS0iRpP2elM8Mwt8jZeTfr5yNdhb/AFMaeab6sMrj9GVqH8WmyjmR0fMZSBPGnEtqcyu39WQncKLnICa1F77JsY+Xo6b7L8ca2BW+9XqL3AMdkeREv8X9DjuWq+3kM10klYLACAEAIAQAgBACAJaAMencWIuIPYtxe0yi0jqbg6+b0EueKjYPf0eM1yhF/BLrzrq/UiixHsrwjdVqqdz3/qBmt48SdHnMheyEfZHR4Yir5U/9sx/40TevqC1f6o9aXsmw461as3+gfZYWLH+TGXP3v+izwns0wKb0Z/qdiPKbFRFEazmcmfyaDR+gMPQ/hUaadoUX8982KCRBsyrp/tJliFmRHfYtoAWg8POtRDghgCCLEEXB75i4p+zJTafXRznWr2ZLUvUwhCNxpnqH6T8P27pGnip+i/wOZlV+NnaJfsmwdbD08RSrIyFaoYXGRDIB0TuIuh3c5nTFxWmR+XvhdYpQN+JIKcWAEAa9+EAUQBYAQAgBACAJAFgBACeAJ6AgBACAEAIAQBDAGiBvY4QBYAQAgBA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encrypted-tbn1.gstatic.com/images?q=tbn:ANd9GcQMPtcM5WpCGN0dvob-v8YjiKo6DB7Jc1HAnzWnPDNijn7tMC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9" name="Picture 9" descr="C:\Users\Нина\Desktop\IMG_4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ЮНГА- подросток, обучающийся морскому делу, готовящийся стать матросом (в старом флоте - подросток, обучающийся матросскому делу на судне); в некоторых иностранных флотах: младший матрос.</a:t>
            </a:r>
            <a:endParaRPr lang="ru-RU" sz="2400" dirty="0"/>
          </a:p>
        </p:txBody>
      </p:sp>
      <p:pic>
        <p:nvPicPr>
          <p:cNvPr id="3" name="Picture 2" descr="http://bebiklad.ru/wp-content/uploads/YU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8072494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literatura/Pavel-Bazhov/0032-032-Akh-kakie-molodt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91493" cy="61436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41</Words>
  <PresentationFormat>Экран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ЮНГА- подросток, обучающийся морскому делу, готовящийся стать матросом (в старом флоте - подросток, обучающийся матросскому делу на судне); в некоторых иностранных флотах: младший матрос.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10</cp:revision>
  <dcterms:created xsi:type="dcterms:W3CDTF">2014-12-22T16:11:00Z</dcterms:created>
  <dcterms:modified xsi:type="dcterms:W3CDTF">2014-12-24T17:57:46Z</dcterms:modified>
</cp:coreProperties>
</file>