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2BFB5-50DB-46C3-9B56-DD1725DCB0E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D491A-8E52-4833-A804-DAA7282F843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Здравствуйте!!!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82089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Позвонит, перезвоните, свекла, </a:t>
            </a:r>
            <a:r>
              <a:rPr lang="ru-RU" dirty="0" smtClean="0"/>
              <a:t>магазин, портфель, квартал, красивее, щавель.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Поставьте ударение в словах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627784" y="3068960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012160" y="3068960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259632" y="386104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283968" y="386104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876256" y="3789040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195736" y="4653136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283968" y="458112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948264" y="458112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71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Выбери правильный способ переноса </a:t>
            </a:r>
            <a:r>
              <a:rPr lang="ru-RU" dirty="0" smtClean="0"/>
              <a:t>слова ОСЕНЬЮ</a:t>
            </a:r>
            <a:endParaRPr lang="ru-RU" dirty="0" smtClean="0"/>
          </a:p>
          <a:p>
            <a:pPr lvl="0"/>
            <a:r>
              <a:rPr lang="ru-RU" dirty="0" err="1" smtClean="0"/>
              <a:t>О-сенью</a:t>
            </a:r>
            <a:endParaRPr lang="ru-RU" dirty="0" smtClean="0"/>
          </a:p>
          <a:p>
            <a:pPr lvl="0"/>
            <a:r>
              <a:rPr lang="ru-RU" dirty="0" err="1" smtClean="0"/>
              <a:t>Осе-нью</a:t>
            </a:r>
            <a:endParaRPr lang="ru-RU" dirty="0" smtClean="0"/>
          </a:p>
          <a:p>
            <a:pPr lvl="0"/>
            <a:r>
              <a:rPr lang="ru-RU" dirty="0" err="1" smtClean="0"/>
              <a:t>О-сень-ю</a:t>
            </a:r>
            <a:endParaRPr lang="ru-RU" dirty="0" smtClean="0"/>
          </a:p>
          <a:p>
            <a:pPr lvl="0"/>
            <a:r>
              <a:rPr lang="ru-RU" dirty="0" err="1" smtClean="0"/>
              <a:t>Ос-енью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буквы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В </a:t>
            </a:r>
            <a:r>
              <a:rPr lang="ru-RU" sz="4800" dirty="0" err="1" smtClean="0"/>
              <a:t>з_лёном</a:t>
            </a:r>
            <a:r>
              <a:rPr lang="ru-RU" sz="4800" dirty="0" smtClean="0"/>
              <a:t> </a:t>
            </a:r>
            <a:r>
              <a:rPr lang="ru-RU" sz="4800" dirty="0" smtClean="0"/>
              <a:t>густом </a:t>
            </a:r>
            <a:r>
              <a:rPr lang="ru-RU" sz="4800" dirty="0" err="1" smtClean="0"/>
              <a:t>л_су</a:t>
            </a:r>
            <a:r>
              <a:rPr lang="ru-RU" sz="4800" dirty="0" smtClean="0"/>
              <a:t> охотники </a:t>
            </a:r>
            <a:r>
              <a:rPr lang="ru-RU" sz="4800" dirty="0" err="1" smtClean="0"/>
              <a:t>высл_дили</a:t>
            </a:r>
            <a:r>
              <a:rPr lang="ru-RU" sz="4800" dirty="0" smtClean="0"/>
              <a:t> </a:t>
            </a:r>
            <a:r>
              <a:rPr lang="ru-RU" sz="4800" dirty="0" smtClean="0"/>
              <a:t>рыжую </a:t>
            </a:r>
            <a:r>
              <a:rPr lang="ru-RU" sz="4800" dirty="0" err="1" smtClean="0"/>
              <a:t>л_су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В </a:t>
            </a:r>
            <a:r>
              <a:rPr lang="ru-RU" sz="4800" dirty="0" smtClean="0"/>
              <a:t>зелёном </a:t>
            </a:r>
            <a:r>
              <a:rPr lang="ru-RU" sz="4800" dirty="0" smtClean="0"/>
              <a:t>густом </a:t>
            </a:r>
            <a:r>
              <a:rPr lang="ru-RU" sz="4800" dirty="0" smtClean="0"/>
              <a:t>лесу охотники выследили </a:t>
            </a:r>
            <a:r>
              <a:rPr lang="ru-RU" sz="4800" dirty="0" smtClean="0"/>
              <a:t>рыжую </a:t>
            </a:r>
            <a:r>
              <a:rPr lang="ru-RU" sz="4800" dirty="0" smtClean="0"/>
              <a:t>лису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ru-RU" dirty="0" smtClean="0"/>
              <a:t>Грибы мариную, а </a:t>
            </a:r>
            <a:r>
              <a:rPr lang="ru-RU" dirty="0" smtClean="0"/>
              <a:t>огурцы   …</a:t>
            </a:r>
            <a:endParaRPr lang="ru-RU" dirty="0" smtClean="0"/>
          </a:p>
          <a:p>
            <a:r>
              <a:rPr lang="ru-RU" dirty="0" smtClean="0"/>
              <a:t>Картофель сварю, потом </a:t>
            </a:r>
            <a:r>
              <a:rPr lang="ru-RU" dirty="0" smtClean="0"/>
              <a:t>воду   …</a:t>
            </a:r>
            <a:endParaRPr lang="ru-RU" dirty="0" smtClean="0"/>
          </a:p>
          <a:p>
            <a:r>
              <a:rPr lang="ru-RU" dirty="0" smtClean="0"/>
              <a:t>У нас большая и </a:t>
            </a:r>
            <a:r>
              <a:rPr lang="ru-RU" dirty="0" smtClean="0"/>
              <a:t>дружная  …</a:t>
            </a:r>
            <a:endParaRPr lang="ru-RU" dirty="0" smtClean="0"/>
          </a:p>
          <a:p>
            <a:r>
              <a:rPr lang="ru-RU" dirty="0" smtClean="0"/>
              <a:t>В тепле быстро проросло </a:t>
            </a:r>
            <a:r>
              <a:rPr lang="ru-RU" dirty="0" smtClean="0"/>
              <a:t>арбузное   …</a:t>
            </a:r>
            <a:endParaRPr lang="ru-RU" dirty="0" smtClean="0"/>
          </a:p>
          <a:p>
            <a:r>
              <a:rPr lang="ru-RU" dirty="0" smtClean="0"/>
              <a:t>Осенью </a:t>
            </a:r>
            <a:r>
              <a:rPr lang="ru-RU" dirty="0" smtClean="0"/>
              <a:t>часто … дожди</a:t>
            </a:r>
            <a:endParaRPr lang="ru-RU" dirty="0" smtClean="0"/>
          </a:p>
          <a:p>
            <a:r>
              <a:rPr lang="ru-RU" dirty="0" smtClean="0"/>
              <a:t>Голодный </a:t>
            </a:r>
            <a:r>
              <a:rPr lang="ru-RU" dirty="0" smtClean="0"/>
              <a:t>волк  …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Слова </a:t>
            </a:r>
            <a:r>
              <a:rPr lang="ru-RU" dirty="0" smtClean="0"/>
              <a:t>для выбора: семья, семя, солю, солью, льют, лют.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20072" y="551723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56176" y="55172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19872" y="55172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7984" y="551723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36296" y="551723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7584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Семья - семя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Семья -     с</a:t>
            </a:r>
            <a:r>
              <a:rPr lang="en-US" dirty="0" smtClean="0"/>
              <a:t>`</a:t>
            </a:r>
            <a:r>
              <a:rPr lang="ru-RU" dirty="0" smtClean="0"/>
              <a:t>им</a:t>
            </a:r>
            <a:r>
              <a:rPr lang="en-US" dirty="0" smtClean="0"/>
              <a:t>`</a:t>
            </a:r>
            <a:r>
              <a:rPr lang="ru-RU" dirty="0" err="1" smtClean="0"/>
              <a:t>йа</a:t>
            </a:r>
            <a:r>
              <a:rPr lang="ru-RU" dirty="0" smtClean="0"/>
              <a:t>   - 5 звуков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Семя -    с</a:t>
            </a:r>
            <a:r>
              <a:rPr lang="en-US" dirty="0" smtClean="0"/>
              <a:t>`</a:t>
            </a:r>
            <a:r>
              <a:rPr lang="ru-RU" dirty="0" err="1" smtClean="0"/>
              <a:t>эм</a:t>
            </a:r>
            <a:r>
              <a:rPr lang="en-US" dirty="0" smtClean="0"/>
              <a:t>`</a:t>
            </a:r>
            <a:r>
              <a:rPr lang="ru-RU" dirty="0" smtClean="0"/>
              <a:t>а    - 4 звука</a:t>
            </a:r>
            <a:endParaRPr lang="ru-RU" dirty="0"/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1835696" y="2060848"/>
            <a:ext cx="144016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>
            <a:off x="3203848" y="2060848"/>
            <a:ext cx="144016" cy="288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1619672" y="2996952"/>
            <a:ext cx="144016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>
            <a:off x="2843808" y="2996952"/>
            <a:ext cx="144016" cy="288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Разделительный мягкий знак, его функция в слове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164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Здравствуйте!!!</vt:lpstr>
      <vt:lpstr>Позвонит, перезвоните, свекла, магазин, портфель, квартал, красивее, щавель. </vt:lpstr>
      <vt:lpstr>Слайд 3</vt:lpstr>
      <vt:lpstr>Вставьте пропущенные буквы</vt:lpstr>
      <vt:lpstr>Слайд 5</vt:lpstr>
      <vt:lpstr>Слайд 6</vt:lpstr>
      <vt:lpstr>Семья - семя</vt:lpstr>
      <vt:lpstr>Слайд 8</vt:lpstr>
      <vt:lpstr>Разделительный мягкий знак, его функция в слове</vt:lpstr>
      <vt:lpstr>Слайд 10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Здравствуйте!!!</dc:title>
  <dc:creator>Ольга</dc:creator>
  <cp:lastModifiedBy>Ольга</cp:lastModifiedBy>
  <cp:revision>5</cp:revision>
  <dcterms:created xsi:type="dcterms:W3CDTF">2014-12-16T18:52:30Z</dcterms:created>
  <dcterms:modified xsi:type="dcterms:W3CDTF">2014-12-16T19:38:21Z</dcterms:modified>
</cp:coreProperties>
</file>