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2"/>
  </p:notesMasterIdLst>
  <p:sldIdLst>
    <p:sldId id="257" r:id="rId2"/>
    <p:sldId id="258" r:id="rId3"/>
    <p:sldId id="263" r:id="rId4"/>
    <p:sldId id="260" r:id="rId5"/>
    <p:sldId id="282" r:id="rId6"/>
    <p:sldId id="362" r:id="rId7"/>
    <p:sldId id="347" r:id="rId8"/>
    <p:sldId id="332" r:id="rId9"/>
    <p:sldId id="364" r:id="rId10"/>
    <p:sldId id="34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7480" autoAdjust="0"/>
  </p:normalViewPr>
  <p:slideViewPr>
    <p:cSldViewPr>
      <p:cViewPr varScale="1">
        <p:scale>
          <a:sx n="61" d="100"/>
          <a:sy n="61" d="100"/>
        </p:scale>
        <p:origin x="-55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051A13-6744-4871-822E-2CA9F06443C5}" type="datetimeFigureOut">
              <a:rPr lang="ru-RU" smtClean="0"/>
              <a:pPr/>
              <a:t>12.08.2014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4FC3F3-2C56-4FC7-8DE5-B4E394A17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12.08.2014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slow">
    <p:circl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ВЕРОЧКА\Downloads\0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3528" y="1124744"/>
            <a:ext cx="8496944" cy="28803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ambria" pitchFamily="18" charset="0"/>
              </a:rPr>
              <a:t>Творческий проект 4 «Б» класса «История моей семьи»</a:t>
            </a:r>
            <a:endParaRPr lang="ru-RU" sz="44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85028"/>
            <a:ext cx="9144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Муниципальное казённое специальное (коррекционное) образовательное учреждение для обучающихся, воспитанников с ограниченными возможностями здоровья "Специальная (коррекционная) общеобразовательная школа-интернат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VIII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вида"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8064" y="4725144"/>
            <a:ext cx="3744416" cy="18002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Классный руководитель: Маркова Вера Васильевна 2014 г.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ВЕРОЧКА\AppData\Local\Microsoft\Windows\Temporary Internet Files\Content.Word\82-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МАРКОВА\Desktop\Новая папка (2)\DSC0436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3" y="548680"/>
            <a:ext cx="7632848" cy="56166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ВЕРОЧКА\Downloads\0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11560" y="404664"/>
            <a:ext cx="8208912" cy="165618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mbria" pitchFamily="18" charset="0"/>
              </a:rPr>
              <a:t>Тема проекта: «История моей семьи»</a:t>
            </a:r>
            <a:endParaRPr lang="ru-RU" sz="4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988840"/>
            <a:ext cx="5184576" cy="410445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sz="3200" b="1" dirty="0" smtClean="0">
              <a:solidFill>
                <a:srgbClr val="C00000"/>
              </a:solidFill>
              <a:latin typeface="Cambria" pitchFamily="18" charset="0"/>
            </a:endParaRPr>
          </a:p>
          <a:p>
            <a:pPr algn="r"/>
            <a:endParaRPr lang="ru-RU" sz="3200" b="1" dirty="0" smtClean="0">
              <a:solidFill>
                <a:srgbClr val="C00000"/>
              </a:solidFill>
              <a:latin typeface="Cambria" pitchFamily="18" charset="0"/>
            </a:endParaRPr>
          </a:p>
          <a:p>
            <a:pPr algn="r"/>
            <a:endParaRPr lang="ru-RU" sz="3200" b="1" dirty="0" smtClean="0">
              <a:solidFill>
                <a:srgbClr val="C00000"/>
              </a:solidFill>
              <a:latin typeface="Cambria" pitchFamily="18" charset="0"/>
            </a:endParaRPr>
          </a:p>
          <a:p>
            <a:pPr algn="r"/>
            <a:endParaRPr lang="ru-RU" sz="3200" b="1" dirty="0" smtClean="0">
              <a:solidFill>
                <a:srgbClr val="C00000"/>
              </a:solidFill>
              <a:latin typeface="Cambria" pitchFamily="18" charset="0"/>
            </a:endParaRPr>
          </a:p>
          <a:p>
            <a:pPr algn="r"/>
            <a:endParaRPr lang="ru-RU" sz="3200" b="1" dirty="0" smtClean="0">
              <a:solidFill>
                <a:srgbClr val="C00000"/>
              </a:solidFill>
              <a:latin typeface="Cambria" pitchFamily="18" charset="0"/>
            </a:endParaRPr>
          </a:p>
          <a:p>
            <a:pPr algn="r"/>
            <a:endParaRPr lang="ru-RU" sz="3200" b="1" dirty="0" smtClean="0">
              <a:solidFill>
                <a:srgbClr val="C00000"/>
              </a:solidFill>
              <a:latin typeface="Cambria" pitchFamily="18" charset="0"/>
            </a:endParaRPr>
          </a:p>
          <a:p>
            <a:pPr algn="r"/>
            <a:endParaRPr lang="ru-RU" sz="3200" b="1" dirty="0" smtClean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2420888"/>
            <a:ext cx="5658992" cy="287861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mbria" pitchFamily="18" charset="0"/>
              </a:rPr>
              <a:t>Цель: </a:t>
            </a:r>
          </a:p>
          <a:p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mbria" pitchFamily="18" charset="0"/>
              </a:rPr>
              <a:t>Воспитание интереса к  истории своей семьи и малой Родины</a:t>
            </a:r>
            <a:endParaRPr lang="ru-RU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ВЕРОЧКА\Downloads\0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67544" y="260648"/>
            <a:ext cx="2592288" cy="64807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29124" y="1357298"/>
            <a:ext cx="2592288" cy="64807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836712"/>
            <a:ext cx="7488832" cy="6145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mbria" pitchFamily="18" charset="0"/>
              </a:rPr>
              <a:t>Воспитывать чувство гордости за своих членов семьи, земляков, эмоционально-ценностное отношение к родному краю.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mbria" pitchFamily="18" charset="0"/>
              </a:rPr>
              <a:t>Создавать условия для изучения истории своей семьи, рода занятий членов семьи, их хобби, родословные связи и отношения; понять свою роль в семье.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mbria" pitchFamily="18" charset="0"/>
              </a:rPr>
              <a:t>Формировать навыки исследовательской деятельности.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mbria" pitchFamily="18" charset="0"/>
              </a:rPr>
              <a:t>Организовать работу по закреплению приемов росписи пластилином по стеклую во внеурочной деятельности.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mbria" pitchFamily="18" charset="0"/>
              </a:rPr>
              <a:t>Развивать связную речь у детей, учить свободно мыслить, фантазировать.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mbria" pitchFamily="18" charset="0"/>
              </a:rPr>
              <a:t>Корректировать мелкую моторику.</a:t>
            </a:r>
          </a:p>
          <a:p>
            <a:pPr marL="457200" indent="-457200">
              <a:buAutoNum type="arabicPeriod"/>
            </a:pPr>
            <a:endParaRPr lang="ru-RU" sz="24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1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mbria" pitchFamily="18" charset="0"/>
              </a:rPr>
              <a:t>Задачи: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-1" y="44624"/>
          <a:ext cx="9144001" cy="6813375"/>
        </p:xfrm>
        <a:graphic>
          <a:graphicData uri="http://schemas.openxmlformats.org/drawingml/2006/table">
            <a:tbl>
              <a:tblPr/>
              <a:tblGrid>
                <a:gridCol w="2160099"/>
                <a:gridCol w="2206747"/>
                <a:gridCol w="2564698"/>
                <a:gridCol w="2212457"/>
              </a:tblGrid>
              <a:tr h="7060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Этапы</a:t>
                      </a: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Задачи</a:t>
                      </a: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Деятельность учащихся</a:t>
                      </a: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Деятельность учителя</a:t>
                      </a: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5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 Подготовка (начинание)</a:t>
                      </a: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Уточнение целей и исходного положения</a:t>
                      </a: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Обсуждают задание с помощью учителя и уточняют информацию</a:t>
                      </a: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Мотивирует учащихся, объясняет цели проектной деятельности. Наблюдает.</a:t>
                      </a: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60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 Планирование</a:t>
                      </a: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Анализ проблемы, определение источников информации</a:t>
                      </a: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 Формирование задач.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 Сбор идей и предложений в </a:t>
                      </a:r>
                      <a:r>
                        <a:rPr lang="ru-RU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создании</a:t>
                      </a:r>
                      <a:r>
                        <a:rPr lang="ru-RU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«</a:t>
                      </a:r>
                      <a:r>
                        <a:rPr lang="ru-RU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дерева</a:t>
                      </a:r>
                      <a:r>
                        <a:rPr lang="ru-RU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семьи»</a:t>
                      </a:r>
                      <a:endParaRPr lang="ru-RU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3.Домашнее </a:t>
                      </a:r>
                      <a:r>
                        <a:rPr lang="ru-RU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задание на каникулы</a:t>
                      </a: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Помогает и анализирует. Наблюдает. </a:t>
                      </a: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72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 Выполнение</a:t>
                      </a: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Выполнение проекта</a:t>
                      </a: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Практическое выполнение </a:t>
                      </a: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Советует, помогает, объясняет, наблюдает</a:t>
                      </a: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091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 Оценка</a:t>
                      </a: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Анализ достигнутых результатов. Причины успехов и неудач</a:t>
                      </a: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Самооценка (что и как получилось) </a:t>
                      </a: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Направляет процесс, анализирует и наблюдает</a:t>
                      </a: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54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5. Защита</a:t>
                      </a: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Обоснование процесса проектирования</a:t>
                      </a: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Защита проекта</a:t>
                      </a: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Помогает, наблюдает, анализирует</a:t>
                      </a: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C:\Users\МАРКОВА\Desktop\DSC0412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76672"/>
            <a:ext cx="7848872" cy="58326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H:\музей 4 кл\DSC0421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8680"/>
            <a:ext cx="7704856" cy="57606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106760"/>
          </a:xfrm>
        </p:spPr>
        <p:txBody>
          <a:bodyPr>
            <a:normAutofit/>
          </a:bodyPr>
          <a:lstStyle/>
          <a:p>
            <a:pPr algn="ctr"/>
            <a:endParaRPr lang="ru-RU" sz="4400" dirty="0">
              <a:latin typeface="Franklin Gothic Medium" pitchFamily="34" charset="0"/>
            </a:endParaRPr>
          </a:p>
        </p:txBody>
      </p:sp>
      <p:pic>
        <p:nvPicPr>
          <p:cNvPr id="5" name="Содержимое 4" descr="C:\Users\ВЕРОЧКА\AppData\Local\Microsoft\Windows\Temporary Internet Files\Content.Word\49-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&amp;Tcy;&amp;rcy;&amp;ocy;&amp;icy;&amp;tscy;&amp;kcy;&amp;icy;&amp;jcy; &amp;rcy;&amp;acy;&amp;jcy;&amp;ocy;&amp;ncy; &amp;ncy;&amp;acy; &amp;kcy;&amp;acy;&amp;rcy;&amp;tcy;&amp;iecy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916832"/>
            <a:ext cx="3816424" cy="4176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Содержимое 3" descr="&amp;Gcy;&amp;iecy;&amp;rcy;&amp;bcy;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2348880"/>
            <a:ext cx="252028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83568" y="332657"/>
            <a:ext cx="82089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Троицкий район Челябинской области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ВЕРОЧКА\AppData\Local\Microsoft\Windows\Temporary Internet Files\Content.Word\78-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Содержимое 3" descr="C:\Users\ВЕРОЧКА\Desktop\DSC04143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76672"/>
            <a:ext cx="3672408" cy="28083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C:\Users\ВЕРОЧКА\Desktop\DSC0422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548680"/>
            <a:ext cx="3744416" cy="28083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C:\Users\ВЕРОЧКА\Desktop\DSC0422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3769" y="3573016"/>
            <a:ext cx="3744416" cy="28083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ВЕРОЧКА\AppData\Local\Microsoft\Windows\Temporary Internet Files\Content.Word\82-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971600" y="332656"/>
            <a:ext cx="75608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Стоит город в границах России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В Святой Троицы день рождён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Предки в славе его возносили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Колокольный придав ему звон</a:t>
            </a:r>
            <a:endParaRPr lang="ru-RU" sz="2000" b="1" dirty="0">
              <a:solidFill>
                <a:srgbClr val="7030A0"/>
              </a:solidFill>
            </a:endParaRPr>
          </a:p>
        </p:txBody>
      </p:sp>
      <p:pic>
        <p:nvPicPr>
          <p:cNvPr id="7" name="Рисунок 6" descr="http://www.troick.su/upload/iblock/4db/neplyev_preview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772816"/>
            <a:ext cx="6768752" cy="4565129"/>
          </a:xfrm>
          <a:prstGeom prst="roundRect">
            <a:avLst>
              <a:gd name="adj" fmla="val 16667"/>
            </a:avLst>
          </a:prstGeom>
          <a:ln w="19050">
            <a:solidFill>
              <a:srgbClr val="0070C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1071</TotalTime>
  <Words>290</Words>
  <Application>Microsoft Office PowerPoint</Application>
  <PresentationFormat>Экран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ВЕРОЧКА</dc:creator>
  <cp:lastModifiedBy>ВЕРОЧКА</cp:lastModifiedBy>
  <cp:revision>129</cp:revision>
  <dcterms:created xsi:type="dcterms:W3CDTF">2013-11-07T08:30:22Z</dcterms:created>
  <dcterms:modified xsi:type="dcterms:W3CDTF">2014-08-12T17:23:24Z</dcterms:modified>
</cp:coreProperties>
</file>