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1" autoAdjust="0"/>
    <p:restoredTop sz="94660"/>
  </p:normalViewPr>
  <p:slideViewPr>
    <p:cSldViewPr>
      <p:cViewPr varScale="1">
        <p:scale>
          <a:sx n="62" d="100"/>
          <a:sy n="62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6F8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347D-1370-4623-84F2-EF4825B19F8B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0295-D358-4FED-B949-25234BC7E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800000"/>
                </a:solidFill>
              </a:rPr>
              <a:t>А ВОТ КАК В НАШЕМ    КЛАССЕ ПРОШЁЛ </a:t>
            </a: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800000"/>
                </a:solidFill>
              </a:rPr>
              <a:t>  ДЕНЬ св.ВАЛЕНТИНА</a:t>
            </a:r>
            <a:endParaRPr lang="ru-RU" sz="6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СНАЧАЛА ДОЛГО МУЧАЛИСЬ: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МЫ ВАЛЕНТИНОК ИЛИ ОНИ НАС, 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НО ДОСТАЛОСЬ ВСЕМ.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Несмотря на трудности первый этап мы всё-таки преодолели.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Полюбуйтесь, что у нас получилось!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ера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14908" cy="3214710"/>
          </a:xfrm>
          <a:prstGeom prst="rect">
            <a:avLst/>
          </a:prstGeom>
          <a:noFill/>
        </p:spPr>
      </p:pic>
      <p:pic>
        <p:nvPicPr>
          <p:cNvPr id="19459" name="Picture 3" descr="C:\Users\Вера\Pictures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929090" cy="3214710"/>
          </a:xfrm>
          <a:prstGeom prst="rect">
            <a:avLst/>
          </a:prstGeom>
          <a:noFill/>
        </p:spPr>
      </p:pic>
      <p:pic>
        <p:nvPicPr>
          <p:cNvPr id="19460" name="Picture 4" descr="C:\Users\Вера\Pictures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643470" cy="3214710"/>
          </a:xfrm>
          <a:prstGeom prst="rect">
            <a:avLst/>
          </a:prstGeom>
          <a:noFill/>
        </p:spPr>
      </p:pic>
      <p:pic>
        <p:nvPicPr>
          <p:cNvPr id="19461" name="Picture 5" descr="C:\Users\Вера\Pictures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3929090" cy="3214710"/>
          </a:xfrm>
          <a:prstGeom prst="rect">
            <a:avLst/>
          </a:prstGeom>
          <a:noFill/>
        </p:spPr>
      </p:pic>
      <p:pic>
        <p:nvPicPr>
          <p:cNvPr id="19462" name="Picture 6" descr="C:\Users\Вера\Pictures\Рисунок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857496"/>
            <a:ext cx="200026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А ПОТОМ НАЧАЛОСЬ САМОЕ ИНТЕРЕСНОЕ – КАЖДАЯ ПАРА ПОЛУЧИЛА ПОЛОВИНКУ СТИХОТВОРЕНИЯ, А ВТОРУЮ ПРИШЛОСЬ СОСТАВИТЬ ВДВОЁМ.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К НАМ НА ОГОНЁК ЗАГЛЯНУЛА АИДА ФЁДОРОВНА И СОСТАВИЛА НАШЕМУ МИШЕ ПАРУ, ОНИ И ОТКРЫЛИ ПАРАД ЮНЫХ ПОЭТОВ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7" name="Picture 5" descr="C:\Users\Вера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86280" cy="5857916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857232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И ПРИДУМАЛИ ОНИ САМОЕ ХИТРОЕ ПРОДОЛЖЕ-</a:t>
            </a:r>
          </a:p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НИЕ </a:t>
            </a:r>
          </a:p>
          <a:p>
            <a:pPr marL="90488" indent="-90488" algn="ctr">
              <a:lnSpc>
                <a:spcPct val="90000"/>
              </a:lnSpc>
              <a:buFontTx/>
              <a:buNone/>
            </a:pPr>
            <a:endParaRPr lang="ru-RU" sz="3200" b="1" dirty="0" smtClean="0">
              <a:solidFill>
                <a:srgbClr val="800000"/>
              </a:solidFill>
            </a:endParaRPr>
          </a:p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 день св.Валентина </a:t>
            </a:r>
          </a:p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Вижу чудную картину.</a:t>
            </a:r>
          </a:p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Вижу чудную картину</a:t>
            </a:r>
          </a:p>
          <a:p>
            <a:pPr marL="90488" indent="-90488"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 день св.Валентина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71480"/>
            <a:ext cx="4071966" cy="55546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А ВОТ НАША МУЖСКАЯ ПАРА, ЧТО ДЕЛАТЬ ДЕВЧОНКИ ЗАБОЛЕЛИ, НО НИЧЕГО, ВЕДЬ ДЕНЬ св.ВАЛЕНТИНА ЕЩЁ И ПРАЗДНИК ДРУЖБЫ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/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В ДЕНЬ св.ВАЛЕНТИНА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ВИЖУ ЧУДНУЮ КАРТИНУ.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ЧУДНАЯ КАРТИНА В ДЕНЬ св.ВАЛЕНТИНА</a:t>
            </a:r>
            <a:endParaRPr lang="ru-RU" sz="2800" b="1" dirty="0"/>
          </a:p>
        </p:txBody>
      </p:sp>
      <p:pic>
        <p:nvPicPr>
          <p:cNvPr id="20482" name="Picture 2" descr="C:\Users\Вера\Pictures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5771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14290"/>
            <a:ext cx="3829048" cy="6000792"/>
          </a:xfrm>
        </p:spPr>
        <p:txBody>
          <a:bodyPr>
            <a:normAutofit fontScale="92500" lnSpcReduction="10000"/>
          </a:bodyPr>
          <a:lstStyle/>
          <a:p>
            <a:pPr marL="82550" indent="-82550"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А ЭТО НАША САМАЯ ЧУДЕСНАЯ ПАРА!</a:t>
            </a:r>
          </a:p>
          <a:p>
            <a:pPr marL="82550" indent="-82550"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САМАЯ ЯРКАЯ, САМАЯ ЗАЖИГА-</a:t>
            </a:r>
          </a:p>
          <a:p>
            <a:pPr marL="82550" indent="-82550"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ТЕЛЬНАЯ!</a:t>
            </a:r>
          </a:p>
          <a:p>
            <a:pPr marL="82550" indent="-82550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В ДЕНЬ св.ВАЛЕНТИНА ВИЖУ ЧУДНУЮ КАРТИНУ. ЭТОТ ДЕНЬ ЛЮБЛЮ Я СИЛЬНО,ПОТОМУ ЧТО ОН КРАСИВЫЙ</a:t>
            </a:r>
            <a:endParaRPr lang="ru-RU" dirty="0"/>
          </a:p>
        </p:txBody>
      </p:sp>
      <p:pic>
        <p:nvPicPr>
          <p:cNvPr id="21506" name="Picture 2" descr="C:\Users\Вера\Pictures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291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114800" cy="5554683"/>
          </a:xfrm>
        </p:spPr>
        <p:txBody>
          <a:bodyPr/>
          <a:lstStyle/>
          <a:p>
            <a:pPr marL="82550" indent="-82550"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СПАСИБО НАСТЕ ВЫРУЧИЛА!</a:t>
            </a:r>
          </a:p>
          <a:p>
            <a:pPr marL="82550" indent="-82550" algn="ctr">
              <a:buFontTx/>
              <a:buNone/>
            </a:pPr>
            <a:endParaRPr lang="ru-RU" sz="3600" b="1" dirty="0" smtClean="0">
              <a:solidFill>
                <a:srgbClr val="800000"/>
              </a:solidFill>
            </a:endParaRPr>
          </a:p>
          <a:p>
            <a:pPr marL="82550" indent="-82550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В ДЕНЬ св.ВАЛЕНТИНА ВИЖУ ЧУДНУЮ КАРТИНУ.</a:t>
            </a:r>
          </a:p>
          <a:p>
            <a:pPr marL="82550" indent="-82550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ВИЖУ ЧУДНЫЕ ПОЛЯ,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ВИЖУ ЧУДНЫЕ ГЛАЗА</a:t>
            </a:r>
          </a:p>
          <a:p>
            <a:endParaRPr lang="ru-RU" dirty="0"/>
          </a:p>
        </p:txBody>
      </p:sp>
      <p:pic>
        <p:nvPicPr>
          <p:cNvPr id="22530" name="Picture 2" descr="C:\Users\Вера\Pictures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0052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71480"/>
            <a:ext cx="3614734" cy="5554683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А ОТ КРИСТИНИНОЙ ПОЛОВИНКИ ОДНО НАЗВАНИЕ, НУ И ЛАДНО ОДНА НЕ ПРОПАДУ!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rgbClr val="800000"/>
              </a:solidFill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В ДЕНЬ св.ВАЛЕНТИНА ВИЖУ ЧУДНУЮ КАРТИНУ.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ВИЖУ ЯСНЫЙ ЗИМНИЙ ДЕНЬ,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ВИЖУ ВСЕХ ВЛЮБЛЁННЫХ</a:t>
            </a:r>
          </a:p>
          <a:p>
            <a:endParaRPr lang="ru-RU" dirty="0"/>
          </a:p>
        </p:txBody>
      </p:sp>
      <p:pic>
        <p:nvPicPr>
          <p:cNvPr id="23554" name="Picture 2" descr="C:\Users\Вера\Pictures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434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57166"/>
            <a:ext cx="3971924" cy="5768997"/>
          </a:xfrm>
        </p:spPr>
        <p:txBody>
          <a:bodyPr>
            <a:normAutofit fontScale="85000" lnSpcReduction="10000"/>
          </a:bodyPr>
          <a:lstStyle/>
          <a:p>
            <a:pPr marL="85725" indent="-85725"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Не повезло с партнёром и Даше, да и что надеяться на кого - то сама не промах</a:t>
            </a:r>
          </a:p>
          <a:p>
            <a:pPr marL="85725" indent="-85725" algn="ctr">
              <a:buFontTx/>
              <a:buNone/>
            </a:pPr>
            <a:endParaRPr lang="ru-RU" sz="3600" b="1" dirty="0" smtClean="0">
              <a:solidFill>
                <a:srgbClr val="800000"/>
              </a:solidFill>
            </a:endParaRPr>
          </a:p>
          <a:p>
            <a:pPr marL="85725" indent="-85725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В день св. Валентина вижу чудную картину.</a:t>
            </a:r>
          </a:p>
          <a:p>
            <a:pPr marL="85725" indent="-85725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Но не вижу я тебя, </a:t>
            </a:r>
          </a:p>
          <a:p>
            <a:pPr marL="85725" indent="-85725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Когда ты уходишь от меня.</a:t>
            </a:r>
          </a:p>
          <a:p>
            <a:pPr marL="85725" indent="-85725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(Стихотворение под стать настроению</a:t>
            </a:r>
            <a:endParaRPr lang="ru-RU" dirty="0"/>
          </a:p>
        </p:txBody>
      </p:sp>
      <p:pic>
        <p:nvPicPr>
          <p:cNvPr id="24578" name="Picture 2" descr="C:\Users\Вера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8628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FF0066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807249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i="1" u="sng" dirty="0" smtClean="0">
                <a:solidFill>
                  <a:srgbClr val="800000"/>
                </a:solidFill>
              </a:rPr>
              <a:t>Задачи:</a:t>
            </a:r>
            <a:r>
              <a:rPr lang="ru-RU" sz="4000" b="1" i="1" dirty="0" smtClean="0">
                <a:solidFill>
                  <a:srgbClr val="800000"/>
                </a:solidFill>
              </a:rPr>
              <a:t> расширение знаний </a:t>
            </a:r>
            <a:r>
              <a:rPr lang="ru-RU" sz="4000" b="1" i="1" dirty="0" smtClean="0">
                <a:solidFill>
                  <a:srgbClr val="800000"/>
                </a:solidFill>
              </a:rPr>
              <a:t>о празднике, о традициях </a:t>
            </a:r>
            <a:r>
              <a:rPr lang="ru-RU" sz="4000" b="1" i="1" dirty="0" smtClean="0">
                <a:solidFill>
                  <a:srgbClr val="800000"/>
                </a:solidFill>
              </a:rPr>
              <a:t>разных народов;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i="1" dirty="0" smtClean="0">
                <a:solidFill>
                  <a:srgbClr val="800000"/>
                </a:solidFill>
              </a:rPr>
              <a:t>воспитание </a:t>
            </a:r>
            <a:r>
              <a:rPr lang="ru-RU" sz="4000" b="1" i="1" dirty="0" smtClean="0">
                <a:solidFill>
                  <a:srgbClr val="800000"/>
                </a:solidFill>
              </a:rPr>
              <a:t>дружеского отношения друг к </a:t>
            </a:r>
            <a:r>
              <a:rPr lang="ru-RU" sz="4000" b="1" i="1" dirty="0" smtClean="0">
                <a:solidFill>
                  <a:srgbClr val="800000"/>
                </a:solidFill>
              </a:rPr>
              <a:t>другу, к окружающим.</a:t>
            </a:r>
            <a:endParaRPr lang="ru-RU" sz="4000" b="1" i="1" dirty="0" smtClean="0">
              <a:solidFill>
                <a:srgbClr val="8000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А ЭТО НАШЕ СЛЕДУЮЩЕЕ ЗАДАНИЕ</a:t>
            </a:r>
            <a:r>
              <a:rPr lang="ru-RU" sz="3600" dirty="0" smtClean="0"/>
              <a:t> </a:t>
            </a:r>
          </a:p>
          <a:p>
            <a:pPr algn="ctr">
              <a:buFontTx/>
              <a:buNone/>
            </a:pPr>
            <a:endParaRPr lang="ru-RU" sz="3600" dirty="0" smtClean="0"/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ПРИГЛАШУ – КА Я СВОЮ ПОЛОВИНКУ ОТДОХНУТЬ, А ОТДЫХ САМЫЙ РАЗНООБРАЗНЫЙ: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Вера\Pictures\Рисунок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929222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357166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</a:rPr>
              <a:t>КЛАССНАЯ У МЕНЯ НАСТЯ, ДАЖЕ В КИНО СО МНОЙ НА БОЕВИК СОГЛАСИ-ЛАСЬ ПОЙТИ</a:t>
            </a:r>
            <a:r>
              <a:rPr lang="ru-RU" sz="3600" dirty="0" smtClean="0">
                <a:solidFill>
                  <a:srgbClr val="80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Вера\Pictures\Рисунок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929222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428604"/>
            <a:ext cx="3429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sz="3600" b="1" dirty="0" smtClean="0">
              <a:solidFill>
                <a:srgbClr val="800000"/>
              </a:solidFill>
            </a:endParaRP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НИКИТА С САШЕЙ – НАТУРЫ ТОНКИЕ, ПОЭТОМУ ИДУТ В ЦИРК!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357166"/>
            <a:ext cx="3471858" cy="576899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А ЭТО САМОЕ ТРОГАТЕЛЬНОЕ ПРИГЛАШЕНИЕ  - ПРИГЛАШЕНИЕ НА ПЕРВОЕ СВИДА-НИЕ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(Эля даже сердечко своё решила Паше подарить, а не просто </a:t>
            </a:r>
            <a:r>
              <a:rPr lang="ru-RU" b="1" dirty="0" err="1" smtClean="0">
                <a:solidFill>
                  <a:srgbClr val="800000"/>
                </a:solidFill>
              </a:rPr>
              <a:t>валентин-ку</a:t>
            </a:r>
            <a:r>
              <a:rPr lang="ru-RU" b="1" dirty="0" smtClean="0">
                <a:solidFill>
                  <a:srgbClr val="800000"/>
                </a:solidFill>
              </a:rPr>
              <a:t>)</a:t>
            </a:r>
          </a:p>
        </p:txBody>
      </p:sp>
      <p:pic>
        <p:nvPicPr>
          <p:cNvPr id="27650" name="Picture 2" descr="C:\Users\Вера\Pictures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2260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ЧТО – ТО КАК – ТО НЕ ПО СЕБЕ СТАЛО НАСТЕ ОТ ПРИГЛА-ШЕНИЯ ПОЙТИ НА ОХОТУ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endParaRPr lang="ru-RU" sz="3600" dirty="0"/>
          </a:p>
        </p:txBody>
      </p:sp>
      <p:pic>
        <p:nvPicPr>
          <p:cNvPr id="28674" name="Picture 2" descr="C:\Users\Вера\Pictures\Рисунок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0720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BB7C2"/>
              </a:gs>
              <a:gs pos="100000">
                <a:srgbClr val="FF0066"/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ТАК НАШ ПРАЗДНИК ПО-ТИХОНЕЧКУ ПОДОШЁЛ К КОНЦУ!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800000"/>
              </a:solidFill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И ВОТ МЫ КАКИЕ!</a:t>
            </a:r>
          </a:p>
        </p:txBody>
      </p:sp>
      <p:pic>
        <p:nvPicPr>
          <p:cNvPr id="3" name="Picture 2" descr="C:\Users\Вера\Pictures\Рисун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9358">
            <a:off x="274999" y="3305521"/>
            <a:ext cx="2547937" cy="2047875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Вера\Pictures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14752"/>
            <a:ext cx="2731008" cy="278968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Вера\Pictures\Рисунок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93894">
            <a:off x="6653320" y="2662474"/>
            <a:ext cx="2200275" cy="186531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2428868"/>
            <a:ext cx="414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БЛАГОДАРИМ ЗА ВНИМАНИЕ</a:t>
            </a:r>
          </a:p>
          <a:p>
            <a:pPr algn="ctr"/>
            <a:endParaRPr lang="ru-RU" sz="24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Авторы и составители презентации: </a:t>
            </a:r>
            <a:r>
              <a:rPr lang="ru-RU" sz="2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ученики 3 «Б» и</a:t>
            </a:r>
          </a:p>
          <a:p>
            <a:pPr algn="ctr"/>
            <a:r>
              <a:rPr lang="ru-RU" sz="2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Вера Васильевна</a:t>
            </a:r>
            <a:r>
              <a:rPr lang="ru-RU" sz="2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endParaRPr lang="ru-RU" sz="40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0066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285861"/>
            <a:ext cx="80724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Высоким чувством окрылённый,</a:t>
            </a:r>
          </a:p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 когда – то в давние года, </a:t>
            </a:r>
          </a:p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Придумал кто – то день Влюблённых ,</a:t>
            </a:r>
          </a:p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 никак не ведая тогда, что станет этот день любимым, желанным праздником в году,</a:t>
            </a:r>
          </a:p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что Днём Святого Валентина</a:t>
            </a:r>
          </a:p>
          <a:p>
            <a:pPr marL="360363" indent="-360363"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 его с почтеньем  назовут.</a:t>
            </a:r>
          </a:p>
          <a:p>
            <a:pPr marL="360363" indent="-360363" algn="ctr">
              <a:buFontTx/>
              <a:buNone/>
            </a:pPr>
            <a:r>
              <a:rPr lang="ru-RU" b="1" dirty="0" smtClean="0">
                <a:solidFill>
                  <a:srgbClr val="80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                 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3700" b="1" dirty="0" smtClean="0">
                <a:solidFill>
                  <a:srgbClr val="7030A0"/>
                </a:solidFill>
              </a:rPr>
              <a:t>          </a:t>
            </a:r>
          </a:p>
          <a:p>
            <a:pPr>
              <a:buNone/>
            </a:pPr>
            <a:endParaRPr lang="ru-RU" sz="37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700" b="1" dirty="0" smtClean="0">
                <a:solidFill>
                  <a:srgbClr val="7030A0"/>
                </a:solidFill>
              </a:rPr>
              <a:t>        </a:t>
            </a:r>
            <a:r>
              <a:rPr lang="ru-RU" sz="6400" b="1" dirty="0" smtClean="0">
                <a:solidFill>
                  <a:srgbClr val="7030A0"/>
                </a:solidFill>
              </a:rPr>
              <a:t>Даю тебе сердце                                                                                                     Пускай  моё сердце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На листике белом,                                                                                                   Останется чистым.                                                                         </a:t>
            </a:r>
            <a:r>
              <a:rPr lang="ru-RU" sz="6400" dirty="0" smtClean="0"/>
              <a:t>                                                                                </a:t>
            </a:r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     </a:t>
            </a:r>
            <a:r>
              <a:rPr lang="ru-RU" sz="6400" b="1" dirty="0" smtClean="0">
                <a:solidFill>
                  <a:srgbClr val="7030A0"/>
                </a:solidFill>
              </a:rPr>
              <a:t>Дарю тебе сердце,                                                                                                        Но лучше на  нём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Что хочешь с ним делай.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Гуляй , где угодно,               Рисуй, что захочешь      Рисовать не учись            </a:t>
            </a:r>
          </a:p>
          <a:p>
            <a:pPr>
              <a:buNone/>
            </a:pPr>
            <a:r>
              <a:rPr lang="ru-RU" sz="6400" b="1" dirty="0">
                <a:solidFill>
                  <a:srgbClr val="7030A0"/>
                </a:solidFill>
              </a:rPr>
              <a:t> </a:t>
            </a: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ты,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Ходи с ним повсюду,          Сердиться не буду,</a:t>
            </a:r>
            <a:endParaRPr lang="ru-RU" sz="6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b="1" dirty="0">
                <a:solidFill>
                  <a:srgbClr val="7030A0"/>
                </a:solidFill>
              </a:rPr>
              <a:t> </a:t>
            </a: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700" dirty="0"/>
              <a:t> 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        </a:t>
            </a:r>
            <a:endParaRPr lang="ru-RU" sz="3700" dirty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  <a:p>
            <a:pPr>
              <a:buNone/>
            </a:pPr>
            <a:endParaRPr lang="ru-RU" sz="37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45719" cy="369333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0066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857232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Американцы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традиционно дарят конфеты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  в виде сердечка и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красные розы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0066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1428737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Во Франции – 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белые </a:t>
            </a:r>
            <a:r>
              <a:rPr lang="ru-RU" sz="3600" b="1" dirty="0" err="1" smtClean="0">
                <a:solidFill>
                  <a:srgbClr val="800000"/>
                </a:solidFill>
              </a:rPr>
              <a:t>валентинки</a:t>
            </a:r>
            <a:r>
              <a:rPr lang="ru-RU" sz="3600" b="1" dirty="0" smtClean="0">
                <a:solidFill>
                  <a:srgbClr val="800000"/>
                </a:solidFill>
              </a:rPr>
              <a:t> без подписи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/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</a:rPr>
              <a:t>В Италии этот праздник называют «сладким», потому что главным подарком являются сладости.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1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26027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Во Франции традиционным подарком являются драгоценности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BB7C2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929190" y="3357562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</a:rPr>
              <a:t>А что касается России, так мы черпаем из всех обычаев по чуть – </a:t>
            </a:r>
            <a:r>
              <a:rPr lang="ru-RU" sz="3200" b="1" dirty="0" err="1" smtClean="0">
                <a:solidFill>
                  <a:srgbClr val="800000"/>
                </a:solidFill>
              </a:rPr>
              <a:t>чуть</a:t>
            </a:r>
            <a:r>
              <a:rPr lang="ru-RU" sz="3200" b="1" dirty="0" smtClean="0">
                <a:solidFill>
                  <a:srgbClr val="800000"/>
                </a:solidFill>
              </a:rPr>
              <a:t>. Ведь всё гениальное просто!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535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ЧТО – ТО КАК – ТО НЕ ПО СЕБЕ СТАЛО НАСТЕ ОТ ПРИГЛА-ШЕНИЯ ПОЙТИ НА ОХОТУ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12</cp:revision>
  <dcterms:created xsi:type="dcterms:W3CDTF">2013-06-02T07:56:22Z</dcterms:created>
  <dcterms:modified xsi:type="dcterms:W3CDTF">2013-06-02T18:48:22Z</dcterms:modified>
</cp:coreProperties>
</file>