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4049C-E9A2-4B5F-B295-8F9F048C9EC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BC28-EA3A-4F75-8929-E636CE4D12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24E6-10C3-4C61-8606-7856327DFC1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72;\&#1092;&#1083;&#1077;&#1096;&#1082;&#1072;%202\&#1058;&#1072;&#1090;&#1100;&#1103;&#1085;&#1072;%20&#1056;&#1091;&#1079;&#1072;&#1074;&#1080;&#1085;&#1072;%20&#1080;%20&#1057;&#1077;&#1088;&#1075;&#1077;&#1081;%20&#1058;&#1072;&#1102;&#1096;&#1077;&#1074;%20-%20&#1055;&#1086;&#1082;&#1072;%20&#1074;&#1089;&#1077;%20&#1076;&#1086;&#1084;&#1072;%20(mp3ostrov.com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едиакласс МОУ СОШ 9\Desktop\мир\d706af5699b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8249031" cy="27146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  <a:latin typeface="Monotype Corsiva" pitchFamily="66" charset="0"/>
              </a:rPr>
              <a:t>ИГРА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  <a:latin typeface="Monotype Corsiva" pitchFamily="66" charset="0"/>
              </a:rPr>
              <a:t>«АПЛОДИСМЕНТЫ»</a:t>
            </a:r>
            <a:endParaRPr lang="ru-RU" sz="5400" b="1" cap="none" spc="0" dirty="0">
              <a:ln/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4" name="Picture 2" descr="F:\telo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2214578" cy="2357430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77152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6" descr="D:\СЕМИНАР ТОЛЕРАНТНОСТЬ\семинар\презентация\6652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214422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диакласс МОУ СОШ 9\Desktop\мир\473c12de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2500306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ФАМИЛИИ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428605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по личностным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качествам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3105835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по  внешним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данным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786578" y="5285063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по роли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в семье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472257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 занятию,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ремеслу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72140"/>
            <a:ext cx="228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по месту 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проживания 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(рождения)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28935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 имени </a:t>
            </a:r>
          </a:p>
          <a:p>
            <a:r>
              <a:rPr lang="ru-RU" sz="2400" i="1" dirty="0" smtClean="0"/>
              <a:t>предка</a:t>
            </a:r>
            <a:endParaRPr lang="ru-RU" sz="2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6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/>
                </a:solidFill>
              </a:rPr>
              <a:t>по сходству </a:t>
            </a:r>
          </a:p>
          <a:p>
            <a:r>
              <a:rPr lang="ru-RU" sz="2400" b="1" i="1" dirty="0" smtClean="0">
                <a:solidFill>
                  <a:schemeClr val="accent3"/>
                </a:solidFill>
              </a:rPr>
              <a:t>с птицами,</a:t>
            </a:r>
          </a:p>
          <a:p>
            <a:r>
              <a:rPr lang="ru-RU" sz="2400" b="1" i="1" dirty="0" smtClean="0">
                <a:solidFill>
                  <a:schemeClr val="accent3"/>
                </a:solidFill>
              </a:rPr>
              <a:t> животными</a:t>
            </a:r>
            <a:r>
              <a:rPr lang="ru-RU" sz="2400" i="1" dirty="0" smtClean="0">
                <a:solidFill>
                  <a:schemeClr val="accent3"/>
                </a:solidFill>
              </a:rPr>
              <a:t> </a:t>
            </a:r>
            <a:endParaRPr lang="ru-RU" sz="2400" i="1" dirty="0">
              <a:solidFill>
                <a:schemeClr val="accent3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393537" y="1393017"/>
            <a:ext cx="107157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43636" y="3214686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143504" y="3571876"/>
            <a:ext cx="1785950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250397" y="4393413"/>
            <a:ext cx="207170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393009" y="3821909"/>
            <a:ext cx="2143140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000232" y="3000372"/>
            <a:ext cx="92869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357422" y="1643050"/>
            <a:ext cx="1000132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анимации и картинки\1258138484_cupid_cloud_love_hg_cl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3429000"/>
            <a:ext cx="39290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Душевное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тепло</a:t>
            </a:r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715016"/>
            <a:ext cx="32146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 радости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72074"/>
            <a:ext cx="46434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от любви к своим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близким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ктор\Desktop\Новая папка (3)\сайты\prit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928670"/>
            <a:ext cx="6643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«МОЯ МАМА…..»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8618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Татьяна Рузавина и Сергей Таюшев - Пока все дом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27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</cp:revision>
  <dcterms:created xsi:type="dcterms:W3CDTF">2014-08-14T11:19:34Z</dcterms:created>
  <dcterms:modified xsi:type="dcterms:W3CDTF">2014-08-14T11:21:19Z</dcterms:modified>
</cp:coreProperties>
</file>