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9" r:id="rId2"/>
    <p:sldId id="271" r:id="rId3"/>
    <p:sldId id="257" r:id="rId4"/>
    <p:sldId id="259" r:id="rId5"/>
    <p:sldId id="270" r:id="rId6"/>
    <p:sldId id="272" r:id="rId7"/>
    <p:sldId id="26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38" autoAdjust="0"/>
    <p:restoredTop sz="94660"/>
  </p:normalViewPr>
  <p:slideViewPr>
    <p:cSldViewPr>
      <p:cViewPr varScale="1">
        <p:scale>
          <a:sx n="62" d="100"/>
          <a:sy n="62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71317-79A9-4016-A691-C17CFDE45C93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724E6-10C3-4C61-8606-7856327DF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E2ED9-CE01-4294-84E5-853E7E45D170}" type="datetimeFigureOut">
              <a:rPr lang="ru-RU" smtClean="0"/>
              <a:pPr/>
              <a:t>14.08.2014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0222AA-5034-47E3-9812-18E0750085B6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72;&#1084;&#1072;\&#1092;&#1083;&#1077;&#1096;&#1082;&#1072;%202\001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едиакласс МОУ СОШ 9\Desktop\презентация моя\картинки\27230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643997" cy="29289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Какой он мир,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где мне тепло!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Медиакласс МОУ СОШ 9\Desktop\презентация моя\картинки\spa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Виктор\Desktop\imag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8B6EA"/>
              </a:clrFrom>
              <a:clrTo>
                <a:srgbClr val="98B6EA">
                  <a:alpha val="0"/>
                </a:srgbClr>
              </a:clrTo>
            </a:clrChange>
            <a:duotone>
              <a:prstClr val="black"/>
              <a:srgbClr val="FF9900">
                <a:tint val="45000"/>
                <a:satMod val="400000"/>
              </a:srgbClr>
            </a:duotone>
          </a:blip>
          <a:srcRect l="39153" t="62723" r="36848" b="14056"/>
          <a:stretch>
            <a:fillRect/>
          </a:stretch>
        </p:blipFill>
        <p:spPr bwMode="auto">
          <a:xfrm>
            <a:off x="2500298" y="1714488"/>
            <a:ext cx="4143404" cy="3357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3108" y="2967335"/>
            <a:ext cx="118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Users\Виктор\Desktop\earth-from-space-western1-5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2428859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иктор\Desktop\моё\moonvenus_taheri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1"/>
            <a:ext cx="10167709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857232"/>
            <a:ext cx="8429652" cy="28575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«Сказка о звёздочке!»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000768"/>
            <a:ext cx="304800" cy="304800"/>
          </a:xfrm>
          <a:prstGeom prst="rect">
            <a:avLst/>
          </a:prstGeom>
        </p:spPr>
      </p:pic>
      <p:pic>
        <p:nvPicPr>
          <p:cNvPr id="3" name="Picture 2" descr="F:\zvezdia-5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1571604" cy="1285860"/>
          </a:xfrm>
          <a:prstGeom prst="rect">
            <a:avLst/>
          </a:prstGeom>
          <a:noFill/>
        </p:spPr>
      </p:pic>
      <p:pic>
        <p:nvPicPr>
          <p:cNvPr id="1027" name="Picture 3" descr="F:\dedefaa061bb.jpg"/>
          <p:cNvPicPr>
            <a:picLocks noChangeAspect="1" noChangeArrowheads="1"/>
          </p:cNvPicPr>
          <p:nvPr/>
        </p:nvPicPr>
        <p:blipFill>
          <a:blip r:embed="rId6" cstate="print"/>
          <a:srcRect l="17187" t="35937" r="24219" b="29687"/>
          <a:stretch>
            <a:fillRect/>
          </a:stretch>
        </p:blipFill>
        <p:spPr bwMode="auto">
          <a:xfrm rot="14033055">
            <a:off x="1440680" y="2791987"/>
            <a:ext cx="1785950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1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иктор\Desktop\priroda-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348" y="857232"/>
            <a:ext cx="800105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Мы рядом, мы здесь, дорогая,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мы теперь – одна СЕМЬЯ!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F:\zvezdia-5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1571604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Медиакласс МОУ СОШ 9\Desktop\презентация моя\картинки\0_4f748_80c3213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0"/>
            <a:ext cx="492922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3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023588" flipV="1">
            <a:off x="4014762" y="2146940"/>
            <a:ext cx="22301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1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едиакласс МОУ СОШ 9\Desktop\мир\87117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Виктор\Desktop\Новая папка (3)\сайты\i (2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:\анимации и картинки\анИМАЦИИ ВСЕ\анимашки\цветы\0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2928926" cy="2571768"/>
          </a:xfrm>
          <a:prstGeom prst="rect">
            <a:avLst/>
          </a:prstGeom>
          <a:noFill/>
        </p:spPr>
      </p:pic>
      <p:pic>
        <p:nvPicPr>
          <p:cNvPr id="2050" name="Picture 2" descr="F:\я\1211819781_xakep_lv_-11243.jpg"/>
          <p:cNvPicPr>
            <a:picLocks noChangeAspect="1" noChangeArrowheads="1"/>
          </p:cNvPicPr>
          <p:nvPr/>
        </p:nvPicPr>
        <p:blipFill>
          <a:blip r:embed="rId4" cstate="print"/>
          <a:srcRect l="14286" r="14286" b="5777"/>
          <a:stretch>
            <a:fillRect/>
          </a:stretch>
        </p:blipFill>
        <p:spPr bwMode="auto">
          <a:xfrm>
            <a:off x="5929322" y="0"/>
            <a:ext cx="2143141" cy="2873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анимации и картинки\65113_320x480_195928480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85728"/>
            <a:ext cx="4857753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Где любовь и совет</a:t>
            </a:r>
          </a:p>
          <a:p>
            <a:pPr algn="ctr"/>
            <a:endParaRPr lang="ru-RU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Дом с детьми базар</a:t>
            </a:r>
          </a:p>
          <a:p>
            <a:pPr algn="ctr"/>
            <a:endParaRPr lang="ru-RU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Лишь потеряв свой дом</a:t>
            </a:r>
          </a:p>
          <a:p>
            <a:pPr algn="ctr"/>
            <a:endParaRPr lang="ru-RU" sz="28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Молодому растению нужна влага</a:t>
            </a:r>
          </a:p>
          <a:p>
            <a:pPr algn="ctr"/>
            <a:endParaRPr lang="ru-RU" sz="2800" b="1" cap="all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spc="0" dirty="0" smtClean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Дитя хоть и криво</a:t>
            </a:r>
            <a:endParaRPr lang="ru-RU" sz="28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85728"/>
            <a:ext cx="4143404" cy="91409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Оценишь его по достоинству(ар.)</a:t>
            </a: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и горя нет(рус.)</a:t>
            </a: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без детей –могила(каз)</a:t>
            </a: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отцу – матери мило(укр.)</a:t>
            </a:r>
          </a:p>
          <a:p>
            <a:pPr algn="ctr"/>
            <a:endParaRPr lang="ru-RU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Младенцу нужна ласка(алт.)</a:t>
            </a: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4000496" y="785794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214810" y="2000240"/>
            <a:ext cx="1643074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428992" y="1357298"/>
            <a:ext cx="257176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929058" y="4429132"/>
            <a:ext cx="164307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000496" y="4572008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76</Words>
  <Application>Microsoft Office PowerPoint</Application>
  <PresentationFormat>Экран (4:3)</PresentationFormat>
  <Paragraphs>34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он мир, где мне тепло</dc:title>
  <dc:creator>Виктор</dc:creator>
  <cp:lastModifiedBy>Виктор</cp:lastModifiedBy>
  <cp:revision>81</cp:revision>
  <dcterms:created xsi:type="dcterms:W3CDTF">2012-01-23T16:48:22Z</dcterms:created>
  <dcterms:modified xsi:type="dcterms:W3CDTF">2014-08-14T11:21:14Z</dcterms:modified>
</cp:coreProperties>
</file>