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>
        <p:scale>
          <a:sx n="69" d="100"/>
          <a:sy n="69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76;&#1084;&#1080;&#1085;\Desktop\Gosudarstvennyj%20akademicheskij%20ansambl'%20narodnogo%20tanca%20pod%20rukovodstvom%20Igorya%20Moiseeva%20-%20Horeograficheskij%20nomer%20'YAblochko&amp;qu.360.mp4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Презентации\Литература\Стивенсон\Стивенсон\0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6"/>
            <a:ext cx="9144000" cy="6855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Капитан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Боцман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Юнга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Лоцман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Вахтенный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Кок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Механник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Водолаз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Биолог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Матрос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«Морских профессий»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 такие  матросы?</a:t>
            </a:r>
            <a:endParaRPr lang="ru-RU" b="1" dirty="0"/>
          </a:p>
        </p:txBody>
      </p:sp>
      <p:pic>
        <p:nvPicPr>
          <p:cNvPr id="3" name="Рисунок 2" descr="0033-033-Morja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Конкурс «Матросов»</a:t>
            </a:r>
            <a:endParaRPr lang="ru-RU" b="1" dirty="0"/>
          </a:p>
        </p:txBody>
      </p:sp>
      <p:pic>
        <p:nvPicPr>
          <p:cNvPr id="4" name="Gosudarstvennyj akademicheskij ansambl' narodnogo tanca pod rukovodstvom Igorya Moiseeva - Horeograficheskij nomer 'YAblochko&amp;qu.36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944216"/>
            <a:ext cx="8244408" cy="501317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 (10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888432" cy="4536504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Конкурс «Водолазов»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 descr="C:\Users\Админ\Desktop\i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Конкурс «Морские истины»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Что такое субмарина?</a:t>
            </a:r>
          </a:p>
          <a:p>
            <a:pPr algn="ctr">
              <a:buNone/>
            </a:pPr>
            <a:r>
              <a:rPr lang="ru-RU" b="1" i="1" dirty="0" smtClean="0"/>
              <a:t>Как называется корабельный подвал?</a:t>
            </a:r>
          </a:p>
          <a:p>
            <a:pPr algn="ctr">
              <a:buNone/>
            </a:pPr>
            <a:r>
              <a:rPr lang="ru-RU" b="1" i="1" dirty="0" smtClean="0"/>
              <a:t>Когда он нужен-его выбрасывают,</a:t>
            </a:r>
          </a:p>
          <a:p>
            <a:pPr algn="ctr">
              <a:buNone/>
            </a:pPr>
            <a:r>
              <a:rPr lang="ru-RU" b="1" i="1" dirty="0" smtClean="0"/>
              <a:t>Когда не нужен, поднимают?</a:t>
            </a:r>
          </a:p>
          <a:p>
            <a:pPr algn="ctr">
              <a:buNone/>
            </a:pPr>
            <a:r>
              <a:rPr lang="ru-RU" b="1" i="1" dirty="0" smtClean="0"/>
              <a:t>Как называют башню на берегу моря с сигнальными огнями?</a:t>
            </a:r>
          </a:p>
          <a:p>
            <a:pPr algn="ctr">
              <a:buNone/>
            </a:pPr>
            <a:r>
              <a:rPr lang="ru-RU" b="1" i="1" dirty="0" smtClean="0"/>
              <a:t>Как называется фуражка у моряков?</a:t>
            </a:r>
            <a:endParaRPr lang="ru-RU" b="1" i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Остров  </a:t>
            </a:r>
            <a:r>
              <a:rPr lang="ru-RU" sz="5400" b="1" i="1" dirty="0" err="1" smtClean="0">
                <a:solidFill>
                  <a:srgbClr val="FFFF00"/>
                </a:solidFill>
              </a:rPr>
              <a:t>Фернандеса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410175" cy="5517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6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32656"/>
            <a:ext cx="4716016" cy="5517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Ура, мы спасены!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Конкурс  зоологов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Зоологи -учёные, специалисты,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изучающие царства животных.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8896" y="1745432"/>
            <a:ext cx="5365104" cy="5112568"/>
          </a:xfrm>
          <a:prstGeom prst="rect">
            <a:avLst/>
          </a:prstGeom>
        </p:spPr>
      </p:pic>
      <p:pic>
        <p:nvPicPr>
          <p:cNvPr id="1026" name="Picture 2" descr="C:\Users\Админ\Desktop\k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45432"/>
            <a:ext cx="4176464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Немного тех, кто в море побывал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Ведь море любит сильных и отважных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 морякам, кто это испытал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 суше ничего уже не страшно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 вам друзья сегодня предстоит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Преодолеть большие испытанья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Конечно же, сильнейший победит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Сильнейший в ловкости, смекалке, знаньях!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3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6560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412776"/>
            <a:ext cx="3394472" cy="4713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pic>
        <p:nvPicPr>
          <p:cNvPr id="2" name="Picture 2" descr="C:\Users\Админ\Desktop\225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364217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34" b="15134"/>
          <a:stretch>
            <a:fillRect/>
          </a:stretch>
        </p:blipFill>
        <p:spPr>
          <a:xfrm>
            <a:off x="0" y="0"/>
            <a:ext cx="9144000" cy="54452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Остров  ХУАН-ФЕРНАНДЕС</a:t>
            </a:r>
            <a:endParaRPr lang="ru-RU" sz="2800" b="1" i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lexander-francis-lydon-robinson-crusoe-rescuing-friday-from-the-savages-3278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145225" cy="46085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crusoe-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041775" cy="461240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Поделимся на два экипажа</a:t>
            </a:r>
            <a:endParaRPr lang="ru-RU" sz="4800" b="1" i="1" dirty="0"/>
          </a:p>
        </p:txBody>
      </p:sp>
      <p:pic>
        <p:nvPicPr>
          <p:cNvPr id="5" name="Содержимое 4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131365" cy="4032448"/>
          </a:xfrm>
        </p:spPr>
      </p:pic>
      <p:pic>
        <p:nvPicPr>
          <p:cNvPr id="6" name="Содержимое 5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5004048" cy="4032448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131</Words>
  <Application>Microsoft Office PowerPoint</Application>
  <PresentationFormat>Экран (4:3)</PresentationFormat>
  <Paragraphs>35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Поделимся на два экипажа</vt:lpstr>
      <vt:lpstr>Слайд 9</vt:lpstr>
      <vt:lpstr>Слайд 10</vt:lpstr>
      <vt:lpstr>Кто  такие  матросы?</vt:lpstr>
      <vt:lpstr>Конкурс «Матросов»</vt:lpstr>
      <vt:lpstr>Слайд 13</vt:lpstr>
      <vt:lpstr>Конкурс «Морские истины»</vt:lpstr>
      <vt:lpstr>Остров  Фернандеса</vt:lpstr>
      <vt:lpstr>Слайд 16</vt:lpstr>
      <vt:lpstr>Ура, мы спасены!</vt:lpstr>
      <vt:lpstr>Конкурс  зоологов Зоологи -учёные, специалисты,   изучающие царства животных.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47</cp:revision>
  <dcterms:created xsi:type="dcterms:W3CDTF">2014-02-22T17:54:29Z</dcterms:created>
  <dcterms:modified xsi:type="dcterms:W3CDTF">2014-03-04T19:44:45Z</dcterms:modified>
</cp:coreProperties>
</file>