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7"/>
  </p:notesMasterIdLst>
  <p:sldIdLst>
    <p:sldId id="256" r:id="rId2"/>
    <p:sldId id="257" r:id="rId3"/>
    <p:sldId id="258" r:id="rId4"/>
    <p:sldId id="271" r:id="rId5"/>
    <p:sldId id="263" r:id="rId6"/>
    <p:sldId id="262" r:id="rId7"/>
    <p:sldId id="261" r:id="rId8"/>
    <p:sldId id="272" r:id="rId9"/>
    <p:sldId id="273" r:id="rId10"/>
    <p:sldId id="275" r:id="rId11"/>
    <p:sldId id="264" r:id="rId12"/>
    <p:sldId id="265" r:id="rId13"/>
    <p:sldId id="266" r:id="rId14"/>
    <p:sldId id="269" r:id="rId15"/>
    <p:sldId id="267" r:id="rId1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1" d="100"/>
          <a:sy n="61" d="100"/>
        </p:scale>
        <p:origin x="-2040" y="-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3C4BD-57DF-4FB9-A6EE-723BA428339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940D3-06A8-4240-A67E-7B96A38323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Автор эмблемы – московский иллюстратор детских книг Виктор Чижиков.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940D3-06A8-4240-A67E-7B96A383239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Московский завод безалкогольных напитков стал выпускать «Кока-колу»  в алюминиевых банках с олимпийской символикой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940D3-06A8-4240-A67E-7B96A383239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940D3-06A8-4240-A67E-7B96A383239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62771-828B-473A-96FE-89E07B6BBF0F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E604C-F72B-4CC5-8190-51EC516BCB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2"/>
            <a:ext cx="274320" cy="913927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232169" y="907303"/>
            <a:ext cx="34290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01805" y="907303"/>
            <a:ext cx="20574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187515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166326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5791200"/>
            <a:ext cx="5829300" cy="2633472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85800" y="3779520"/>
            <a:ext cx="5829300" cy="201168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191468" y="6729859"/>
            <a:ext cx="54864" cy="22555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191468" y="6395759"/>
            <a:ext cx="54864" cy="3048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191468" y="6183580"/>
            <a:ext cx="54864" cy="18288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191468" y="6056745"/>
            <a:ext cx="54864" cy="975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62771-828B-473A-96FE-89E07B6BBF0F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E604C-F72B-4CC5-8190-51EC516BC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485900" cy="7802033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66186"/>
            <a:ext cx="44005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62771-828B-473A-96FE-89E07B6BBF0F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E604C-F72B-4CC5-8190-51EC516BC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62771-828B-473A-96FE-89E07B6BBF0F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E604C-F72B-4CC5-8190-51EC516BC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3621714" y="1431851"/>
            <a:ext cx="3241602" cy="7721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280475" y="0"/>
            <a:ext cx="4135902" cy="882044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2146446" y="2324843"/>
            <a:ext cx="5486400" cy="8915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4457700" y="0"/>
            <a:ext cx="2057400" cy="5689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4457700" y="5689600"/>
            <a:ext cx="2400300" cy="1524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4457700" y="0"/>
            <a:ext cx="1028700" cy="5689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4461273" y="5662085"/>
            <a:ext cx="1568053" cy="34819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4457700" y="5689600"/>
            <a:ext cx="120015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4457700" y="1828800"/>
            <a:ext cx="2400300" cy="386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4457700" y="2336800"/>
            <a:ext cx="2400300" cy="3352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742950" y="5689600"/>
            <a:ext cx="371475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400050" y="5689600"/>
            <a:ext cx="400050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275118" y="3251200"/>
            <a:ext cx="4229100" cy="2438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275118" y="2844800"/>
            <a:ext cx="4229100" cy="2844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3429000" y="5689600"/>
            <a:ext cx="102870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177" y="1802229"/>
            <a:ext cx="4288536" cy="1303315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62771-828B-473A-96FE-89E07B6BBF0F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E604C-F72B-4CC5-8190-51EC516BCB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72370" y="536353"/>
            <a:ext cx="6377940" cy="1181687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176" y="682752"/>
            <a:ext cx="6117336" cy="103632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278654" y="907303"/>
            <a:ext cx="20574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308332" y="907303"/>
            <a:ext cx="20574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336338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357527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5359" y="907303"/>
            <a:ext cx="27432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82752"/>
            <a:ext cx="6172200" cy="12192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8258" y="2360669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91508" y="2360669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62771-828B-473A-96FE-89E07B6BBF0F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E604C-F72B-4CC5-8190-51EC516BC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536354"/>
            <a:ext cx="6650310" cy="1181687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" y="682752"/>
            <a:ext cx="5829300" cy="12192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413000"/>
            <a:ext cx="3030141" cy="853016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413000"/>
            <a:ext cx="3031331" cy="853016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278716"/>
            <a:ext cx="3030141" cy="52791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278716"/>
            <a:ext cx="3031331" cy="52791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62771-828B-473A-96FE-89E07B6BBF0F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E604C-F72B-4CC5-8190-51EC516BCB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5843" y="907303"/>
            <a:ext cx="34290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5479" y="907303"/>
            <a:ext cx="20574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1189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12328" y="907303"/>
            <a:ext cx="20574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42006" y="907303"/>
            <a:ext cx="20574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170012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191201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09033" y="907303"/>
            <a:ext cx="27432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82752"/>
            <a:ext cx="5829300" cy="12192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62771-828B-473A-96FE-89E07B6BBF0F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E604C-F72B-4CC5-8190-51EC516BC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62771-828B-473A-96FE-89E07B6BBF0F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E604C-F72B-4CC5-8190-51EC516BC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364067"/>
            <a:ext cx="6172200" cy="154940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4350" y="1913467"/>
            <a:ext cx="1885950" cy="6096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571750" y="1913467"/>
            <a:ext cx="4114800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62771-828B-473A-96FE-89E07B6BBF0F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E604C-F72B-4CC5-8190-51EC516BC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76024" y="1"/>
            <a:ext cx="6583680" cy="2504049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272396" y="2513371"/>
            <a:ext cx="6586967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6347214" y="1663069"/>
            <a:ext cx="177017" cy="96350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685800" y="588336"/>
            <a:ext cx="5143500" cy="935665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76024" y="2525042"/>
            <a:ext cx="6583680" cy="6613525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85800" y="1533525"/>
            <a:ext cx="5143500" cy="9144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6461514" y="1866269"/>
            <a:ext cx="177017" cy="96350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6201344" y="2003820"/>
            <a:ext cx="177017" cy="96350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857750" y="74000"/>
            <a:ext cx="1600200" cy="486833"/>
          </a:xfrm>
        </p:spPr>
        <p:txBody>
          <a:bodyPr/>
          <a:lstStyle>
            <a:extLst/>
          </a:lstStyle>
          <a:p>
            <a:fld id="{C3B62771-828B-473A-96FE-89E07B6BBF0F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85800" y="74000"/>
            <a:ext cx="4171950" cy="486833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74000"/>
            <a:ext cx="342900" cy="486833"/>
          </a:xfrm>
        </p:spPr>
        <p:txBody>
          <a:bodyPr/>
          <a:lstStyle>
            <a:extLst/>
          </a:lstStyle>
          <a:p>
            <a:fld id="{389E604C-F72B-4CC5-8190-51EC516BC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2"/>
            <a:ext cx="274320" cy="913927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91468" y="6729859"/>
            <a:ext cx="54864" cy="22555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91468" y="6395759"/>
            <a:ext cx="54864" cy="3048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91468" y="6183580"/>
            <a:ext cx="54864" cy="18288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91468" y="6056745"/>
            <a:ext cx="54864" cy="975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32169" y="907303"/>
            <a:ext cx="34290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01805" y="907303"/>
            <a:ext cx="20574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87515" y="907303"/>
            <a:ext cx="6858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166326" y="907303"/>
            <a:ext cx="6858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85800" y="682752"/>
            <a:ext cx="5829300" cy="12192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85800" y="2378080"/>
            <a:ext cx="5829300" cy="6096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85775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3B62771-828B-473A-96FE-89E07B6BBF0F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85800" y="8555568"/>
            <a:ext cx="417195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457950" y="85555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89E604C-F72B-4CC5-8190-51EC516BC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3;&#1072;&#1090;&#1072;&#1083;&#1080;\Downloads\&#1051;&#1077;&#1074;%20&#1051;&#1077;&#1097;&#1077;&#1085;&#1082;&#1086;%20-%20&#1044;&#1086;%20&#1057;&#1074;&#1080;&#1076;&#1072;&#1085;&#1100;&#1103;,%20&#1052;&#1086;&#1089;&#1082;&#1074;&#1072;%20(&#1047;&#1072;&#1082;&#1088;&#1099;&#1090;&#1080;&#1077;%20&#1054;&#1083;&#1080;&#1084;&#1087;&#1080;&#1072;&#1076;&#1099;%6080)%20%5b&#1089;%20&#1089;&#1072;&#1081;&#1090;&#1072;%20www.ololo.fm%5d.mp3" TargetMode="Externa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3;&#1072;&#1090;&#1072;&#1083;&#1080;\Downloads\&#1058;&#1099;&#1085;&#1080;&#1089;%20&#1052;&#1103;&#1075;&#1080;%20-%20&#1054;&#1083;&#1080;&#1084;&#1087;&#1080;&#1072;&#1076;&#1072;%20-%2080%20%5b&#1089;%20&#1089;&#1072;&#1081;&#1090;&#1072;%20www.ololo.fm%5d.mp3" TargetMode="Externa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635000"/>
            <a:ext cx="5840413" cy="1728788"/>
          </a:xfrm>
        </p:spPr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80" y="928662"/>
            <a:ext cx="5500726" cy="162711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Олимпиада  в    Москве</a:t>
            </a:r>
            <a:endParaRPr lang="ru-RU" sz="36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80" y="2857488"/>
            <a:ext cx="5500726" cy="187106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Состоялась  </a:t>
            </a:r>
          </a:p>
          <a:p>
            <a:pPr algn="ctr"/>
            <a:r>
              <a:rPr lang="ru-RU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 19 июля </a:t>
            </a:r>
            <a:r>
              <a:rPr lang="en-US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ru-RU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</a:t>
            </a:r>
            <a:endParaRPr lang="en-US" sz="36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36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3  августа  1980 г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92896" y="5436096"/>
            <a:ext cx="2304256" cy="11521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коротко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496" y="7572396"/>
            <a:ext cx="1704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Евсевская</a:t>
            </a:r>
            <a:r>
              <a:rPr lang="ru-RU" dirty="0" smtClean="0"/>
              <a:t> Н.В.</a:t>
            </a:r>
          </a:p>
          <a:p>
            <a:r>
              <a:rPr lang="ru-RU" dirty="0" smtClean="0"/>
              <a:t>        2014 г.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Летние Олимпийские игры 19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84" y="1071538"/>
            <a:ext cx="4857785" cy="67767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00108" y="500034"/>
            <a:ext cx="4857784" cy="2643206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FFCC"/>
                </a:solidFill>
              </a:rPr>
              <a:t>Торжественное </a:t>
            </a:r>
            <a:r>
              <a:rPr lang="ru-RU" sz="2800" dirty="0" smtClean="0">
                <a:solidFill>
                  <a:srgbClr val="00FFCC"/>
                </a:solidFill>
              </a:rPr>
              <a:t>закрытие </a:t>
            </a:r>
            <a:r>
              <a:rPr sz="2800" smtClean="0">
                <a:solidFill>
                  <a:srgbClr val="00FFCC"/>
                </a:solidFill>
              </a:rPr>
              <a:t/>
            </a:r>
            <a:br>
              <a:rPr sz="2800" smtClean="0">
                <a:solidFill>
                  <a:srgbClr val="00FFCC"/>
                </a:solidFill>
              </a:rPr>
            </a:br>
            <a:r>
              <a:rPr lang="ru-RU" sz="2800" dirty="0" smtClean="0">
                <a:solidFill>
                  <a:srgbClr val="00FFCC"/>
                </a:solidFill>
              </a:rPr>
              <a:t>Игр XXII Олимпиады </a:t>
            </a:r>
            <a:r>
              <a:rPr sz="2800" smtClean="0">
                <a:solidFill>
                  <a:srgbClr val="00FFCC"/>
                </a:solidFill>
              </a:rPr>
              <a:t/>
            </a:r>
            <a:br>
              <a:rPr sz="2800" smtClean="0">
                <a:solidFill>
                  <a:srgbClr val="00FFCC"/>
                </a:solidFill>
              </a:rPr>
            </a:br>
            <a:r>
              <a:rPr lang="ru-RU" sz="2800" dirty="0" smtClean="0">
                <a:solidFill>
                  <a:srgbClr val="00FFCC"/>
                </a:solidFill>
              </a:rPr>
              <a:t>состоялось  3 августа на </a:t>
            </a:r>
            <a:r>
              <a:rPr sz="2800" smtClean="0">
                <a:solidFill>
                  <a:srgbClr val="00FFCC"/>
                </a:solidFill>
              </a:rPr>
              <a:t/>
            </a:r>
            <a:br>
              <a:rPr sz="2800" smtClean="0">
                <a:solidFill>
                  <a:srgbClr val="00FFCC"/>
                </a:solidFill>
              </a:rPr>
            </a:br>
            <a:r>
              <a:rPr lang="ru-RU" sz="2800" dirty="0" smtClean="0">
                <a:solidFill>
                  <a:srgbClr val="00FFCC"/>
                </a:solidFill>
              </a:rPr>
              <a:t>Олимпийском стадионе</a:t>
            </a:r>
            <a:r>
              <a:rPr sz="2800" smtClean="0">
                <a:solidFill>
                  <a:srgbClr val="00FFCC"/>
                </a:solidFill>
              </a:rPr>
              <a:t/>
            </a:r>
            <a:br>
              <a:rPr sz="2800" smtClean="0">
                <a:solidFill>
                  <a:srgbClr val="00FFCC"/>
                </a:solidFill>
              </a:rPr>
            </a:br>
            <a:r>
              <a:rPr lang="ru-RU" sz="2800" dirty="0" smtClean="0">
                <a:solidFill>
                  <a:srgbClr val="00FFCC"/>
                </a:solidFill>
              </a:rPr>
              <a:t> «Лужники»…..</a:t>
            </a:r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214422" y="4000496"/>
            <a:ext cx="4786346" cy="4509714"/>
          </a:xfrm>
          <a:noFill/>
          <a:ln>
            <a:noFill/>
          </a:ln>
        </p:spPr>
        <p:txBody>
          <a:bodyPr>
            <a:noAutofit/>
          </a:bodyPr>
          <a:lstStyle/>
          <a:p>
            <a:pPr>
              <a:buNone/>
            </a:pPr>
            <a:r>
              <a:rPr lang="ru-RU" sz="3700" dirty="0" smtClean="0">
                <a:solidFill>
                  <a:srgbClr val="00B0F0"/>
                </a:solidFill>
              </a:rPr>
              <a:t> </a:t>
            </a:r>
            <a:r>
              <a:rPr lang="ru-RU" sz="2400" dirty="0" smtClean="0">
                <a:solidFill>
                  <a:srgbClr val="00B0F0"/>
                </a:solidFill>
              </a:rPr>
              <a:t>На  экране художественного фона, выполненного из цветных щитов</a:t>
            </a:r>
            <a:r>
              <a:rPr lang="ru-RU" sz="3200" dirty="0" smtClean="0">
                <a:solidFill>
                  <a:srgbClr val="00B0F0"/>
                </a:solidFill>
              </a:rPr>
              <a:t>, </a:t>
            </a:r>
            <a:r>
              <a:rPr lang="ru-RU" sz="2800" dirty="0" smtClean="0">
                <a:solidFill>
                  <a:srgbClr val="00B0F0"/>
                </a:solidFill>
              </a:rPr>
              <a:t>возник  образ Миши,  символа Олимпиады-80. </a:t>
            </a:r>
          </a:p>
          <a:p>
            <a:pPr>
              <a:buNone/>
            </a:pPr>
            <a:r>
              <a:rPr lang="ru-RU" sz="2800" dirty="0" smtClean="0">
                <a:solidFill>
                  <a:srgbClr val="00B0F0"/>
                </a:solidFill>
              </a:rPr>
              <a:t>    Появилась надпись «Доброго пути!», и          из глаза медведя покатилась слеза. </a:t>
            </a:r>
          </a:p>
          <a:p>
            <a:endParaRPr lang="ru-RU" sz="37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олимпиада80 церемония закрытия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8" y="785786"/>
            <a:ext cx="4786346" cy="721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56" y="714348"/>
            <a:ext cx="5572164" cy="7429552"/>
          </a:xfrm>
          <a:noFill/>
          <a:ln>
            <a:noFill/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accent2"/>
                </a:solidFill>
              </a:rPr>
              <a:t>К слову</a:t>
            </a:r>
            <a:r>
              <a:rPr lang="ru-RU" sz="2800" dirty="0" smtClean="0">
                <a:solidFill>
                  <a:srgbClr val="0070C0"/>
                </a:solidFill>
              </a:rPr>
              <a:t>, </a:t>
            </a:r>
            <a:r>
              <a:rPr lang="ru-RU" sz="2800" dirty="0" smtClean="0">
                <a:solidFill>
                  <a:schemeClr val="accent2"/>
                </a:solidFill>
              </a:rPr>
              <a:t>первоначально</a:t>
            </a:r>
            <a:r>
              <a:rPr lang="ru-RU" sz="2800" dirty="0" smtClean="0">
                <a:solidFill>
                  <a:srgbClr val="0070C0"/>
                </a:solidFill>
              </a:rPr>
              <a:t> слезы не было в сценарии, однако на репетиции держащий один из щитов статист по ошибке поднял его вверх не тёмной, а светлой стороной. Когда руководитель сказал поменять сторону, приказ стали выполнять все статисты ряда. Прокатившаяся волна сразу всем напомнила слезинку, в таком виде её и включили в церемонию.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2"/>
                </a:solidFill>
              </a:rPr>
              <a:t>Впоследствии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smtClean="0">
                <a:solidFill>
                  <a:schemeClr val="accent2"/>
                </a:solidFill>
              </a:rPr>
              <a:t>выяснилось</a:t>
            </a:r>
            <a:r>
              <a:rPr lang="ru-RU" sz="2800" dirty="0" smtClean="0">
                <a:solidFill>
                  <a:srgbClr val="0070C0"/>
                </a:solidFill>
              </a:rPr>
              <a:t>, что "слезой" </a:t>
            </a:r>
            <a:r>
              <a:rPr lang="ru-RU" sz="2400" dirty="0" smtClean="0">
                <a:solidFill>
                  <a:srgbClr val="0070C0"/>
                </a:solidFill>
              </a:rPr>
              <a:t>символа </a:t>
            </a:r>
            <a:r>
              <a:rPr lang="ru-RU" sz="2000" dirty="0" smtClean="0">
                <a:solidFill>
                  <a:srgbClr val="0070C0"/>
                </a:solidFill>
              </a:rPr>
              <a:t>Олимпиады</a:t>
            </a:r>
            <a:r>
              <a:rPr lang="ru-RU" sz="2400" dirty="0" smtClean="0">
                <a:solidFill>
                  <a:srgbClr val="0070C0"/>
                </a:solidFill>
              </a:rPr>
              <a:t>-80 </a:t>
            </a:r>
            <a:r>
              <a:rPr lang="ru-RU" sz="2800" dirty="0" smtClean="0">
                <a:solidFill>
                  <a:srgbClr val="0070C0"/>
                </a:solidFill>
              </a:rPr>
              <a:t>был полк солдат, по команде перевернувших определенную часть панно.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85794" y="571472"/>
            <a:ext cx="5429288" cy="7888960"/>
          </a:xfrm>
          <a:noFill/>
          <a:ln>
            <a:noFill/>
          </a:ln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 самом конце церемонии закрытия гостей и телезрителей ждал сюрприз, который все помнят до сих пор.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На середину стадиона, ухватившись за разноцветные воздушные шары, выплыл огромный «Миша». Он помахал на прощание лапой и стал медленно подниматься над стадионом до тех пор, пока не исчез в небе.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Одновременно с подъёмом медведя в небо, звучала песня композитора Александры </a:t>
            </a:r>
            <a:r>
              <a:rPr lang="ru-RU" sz="28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Пахмутовой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и поэта Николая Добронравова</a:t>
            </a:r>
            <a:endParaRPr lang="ru-RU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лимпийский Мишка улетает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94" y="1000100"/>
            <a:ext cx="5214974" cy="7429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Лев Лещенко - До Свиданья, Москва (Закрытие Олимпиады`80) [с сайта www.ololo.fm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71480" y="835821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23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60" y="539552"/>
            <a:ext cx="4591412" cy="2032184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Талисманом московской          Олимпиады  стал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00B050"/>
                </a:solidFill>
              </a:rPr>
              <a:t>Олимпийский Мишка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Олимпийский Мишка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171700" y="2982912"/>
            <a:ext cx="2857500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70" y="7358082"/>
            <a:ext cx="5143536" cy="928694"/>
          </a:xfrm>
          <a:noFill/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Талисманом соревнований яхтсменов  в </a:t>
            </a:r>
            <a:r>
              <a:rPr lang="ru-RU" sz="20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Таллине</a:t>
            </a:r>
            <a:r>
              <a:rPr lang="ru-RU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являлся </a:t>
            </a:r>
            <a:r>
              <a:rPr lang="ru-RU" sz="2000" dirty="0" smtClean="0">
                <a:solidFill>
                  <a:srgbClr val="FFFF00"/>
                </a:solidFill>
              </a:rPr>
              <a:t>морской котик </a:t>
            </a:r>
            <a:r>
              <a:rPr lang="ru-RU" sz="2000" dirty="0" err="1" smtClean="0">
                <a:solidFill>
                  <a:srgbClr val="FFFF00"/>
                </a:solidFill>
              </a:rPr>
              <a:t>Вигри</a:t>
            </a:r>
            <a:r>
              <a:rPr lang="ru-RU" sz="2000" dirty="0" smtClean="0">
                <a:solidFill>
                  <a:srgbClr val="FFFF00"/>
                </a:solidFill>
              </a:rPr>
              <a:t>.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морской котик Вигри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712" y="539552"/>
            <a:ext cx="5328592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1980S_emblem_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46" y="1000100"/>
            <a:ext cx="4929222" cy="3355876"/>
          </a:xfrm>
          <a:prstGeom prst="rect">
            <a:avLst/>
          </a:prstGeom>
          <a:noFill/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1214422" y="4714876"/>
            <a:ext cx="5000660" cy="3714776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Автор эмблемы (пять колец, переплетённых в основании, и устремлённые вверх линии, символизирующие спортивные дорожки, со звездой вверху) — В. Арсентьев, студент Строгановского училища, эмблема дорабатывалась В. Акоповым и В. </a:t>
            </a:r>
            <a:r>
              <a:rPr lang="ru-RU" sz="2000" dirty="0" err="1" smtClean="0">
                <a:solidFill>
                  <a:srgbClr val="FFFF00"/>
                </a:solidFill>
              </a:rPr>
              <a:t>Дьяконовым</a:t>
            </a:r>
            <a:r>
              <a:rPr lang="ru-RU" sz="2000" dirty="0" smtClean="0">
                <a:solidFill>
                  <a:srgbClr val="FFFF00"/>
                </a:solidFill>
              </a:rPr>
              <a:t>. Авторство В. Арсентьева оспаривалось Виктором </a:t>
            </a:r>
            <a:r>
              <a:rPr lang="ru-RU" sz="2000" dirty="0" err="1" smtClean="0">
                <a:solidFill>
                  <a:srgbClr val="FFFF00"/>
                </a:solidFill>
              </a:rPr>
              <a:t>Никитченко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олимпиада 80 москва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84" y="1285853"/>
            <a:ext cx="4929222" cy="7000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42900" y="857224"/>
            <a:ext cx="5657868" cy="6643734"/>
          </a:xfrm>
          <a:noFill/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   </a:t>
            </a:r>
            <a:r>
              <a:rPr lang="ru-RU" sz="3200" dirty="0" smtClean="0">
                <a:solidFill>
                  <a:srgbClr val="FFFF00"/>
                </a:solidFill>
              </a:rPr>
              <a:t>Открытие  Игр XXII Олимпиады в Москве состоялось 19 июля 1980 г. Местом проведения церемонии открытия</a:t>
            </a:r>
            <a:endParaRPr lang="en-US" sz="32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  </a:t>
            </a:r>
            <a:r>
              <a:rPr lang="ru-RU" sz="3200" dirty="0" smtClean="0">
                <a:solidFill>
                  <a:srgbClr val="FFFF00"/>
                </a:solidFill>
              </a:rPr>
              <a:t>была выбрана</a:t>
            </a:r>
            <a:endParaRPr lang="en-US" sz="32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  </a:t>
            </a:r>
            <a:r>
              <a:rPr lang="ru-RU" sz="3200" dirty="0" smtClean="0">
                <a:solidFill>
                  <a:srgbClr val="FFFF00"/>
                </a:solidFill>
              </a:rPr>
              <a:t>Большая спортивная </a:t>
            </a:r>
            <a:endParaRPr lang="en-US" sz="32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   </a:t>
            </a:r>
            <a:r>
              <a:rPr lang="ru-RU" sz="3200" dirty="0" smtClean="0">
                <a:solidFill>
                  <a:srgbClr val="FFFF00"/>
                </a:solidFill>
              </a:rPr>
              <a:t>арена Центрального стадиона имени </a:t>
            </a:r>
            <a:endParaRPr lang="en-US" sz="32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  </a:t>
            </a:r>
            <a:r>
              <a:rPr lang="ru-RU" sz="3200" dirty="0" smtClean="0">
                <a:solidFill>
                  <a:srgbClr val="FFFF00"/>
                </a:solidFill>
              </a:rPr>
              <a:t> В. И. Ленина.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Олимпиада 80 огонь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32" y="1000100"/>
            <a:ext cx="5000660" cy="7215238"/>
          </a:xfrm>
          <a:prstGeom prst="rect">
            <a:avLst/>
          </a:prstGeom>
          <a:noFill/>
          <a:ln w="9525">
            <a:solidFill>
              <a:schemeClr val="accent5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pic>
        <p:nvPicPr>
          <p:cNvPr id="5" name="Тынис Мяги - Олимпиада - 80 [с сайта www.ololo.fm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357826" y="778671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822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Летние Олимпийские игры 19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70" y="1071538"/>
            <a:ext cx="4786346" cy="70009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Летние Олимпийские игры 19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46" y="785786"/>
            <a:ext cx="4714908" cy="714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187</TotalTime>
  <Words>335</Words>
  <Application>Microsoft Office PowerPoint</Application>
  <PresentationFormat>Экран (4:3)</PresentationFormat>
  <Paragraphs>29</Paragraphs>
  <Slides>15</Slides>
  <Notes>3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Метро</vt:lpstr>
      <vt:lpstr>   </vt:lpstr>
      <vt:lpstr>Талисманом московской          Олимпиады  стал  Олимпийский Мишка</vt:lpstr>
      <vt:lpstr>Талисманом соревнований яхтсменов  в Таллине   являлся морской котик Вигри.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Торжественное закрытие  Игр XXII Олимпиады  состоялось  3 августа на  Олимпийском стадионе  «Лужники»….. </vt:lpstr>
      <vt:lpstr>Слайд 12</vt:lpstr>
      <vt:lpstr>Слайд 13</vt:lpstr>
      <vt:lpstr>Слайд 14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Гость</dc:creator>
  <cp:lastModifiedBy>Натали</cp:lastModifiedBy>
  <cp:revision>21</cp:revision>
  <dcterms:created xsi:type="dcterms:W3CDTF">2012-08-29T13:37:42Z</dcterms:created>
  <dcterms:modified xsi:type="dcterms:W3CDTF">2014-12-23T15:29:30Z</dcterms:modified>
</cp:coreProperties>
</file>