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32" autoAdjust="0"/>
    <p:restoredTop sz="94660"/>
  </p:normalViewPr>
  <p:slideViewPr>
    <p:cSldViewPr>
      <p:cViewPr>
        <p:scale>
          <a:sx n="90" d="100"/>
          <a:sy n="90" d="100"/>
        </p:scale>
        <p:origin x="-588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7B578-B139-4C44-A135-D5F8A5D71C48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E88A0-D723-49FB-94A1-EC231C0B2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7B578-B139-4C44-A135-D5F8A5D71C48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E88A0-D723-49FB-94A1-EC231C0B2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7B578-B139-4C44-A135-D5F8A5D71C48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E88A0-D723-49FB-94A1-EC231C0B2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7B578-B139-4C44-A135-D5F8A5D71C48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E88A0-D723-49FB-94A1-EC231C0B2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7B578-B139-4C44-A135-D5F8A5D71C48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E88A0-D723-49FB-94A1-EC231C0B2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7B578-B139-4C44-A135-D5F8A5D71C48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E88A0-D723-49FB-94A1-EC231C0B2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7B578-B139-4C44-A135-D5F8A5D71C48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E88A0-D723-49FB-94A1-EC231C0B2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7B578-B139-4C44-A135-D5F8A5D71C48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E88A0-D723-49FB-94A1-EC231C0B2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7B578-B139-4C44-A135-D5F8A5D71C48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E88A0-D723-49FB-94A1-EC231C0B2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7B578-B139-4C44-A135-D5F8A5D71C48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E88A0-D723-49FB-94A1-EC231C0B2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7B578-B139-4C44-A135-D5F8A5D71C48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E88A0-D723-49FB-94A1-EC231C0B21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07B578-B139-4C44-A135-D5F8A5D71C48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F9E88A0-D723-49FB-94A1-EC231C0B2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Знай и соблюдай правила дорожного движения!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Учитель начальных классов МБОУ СОШ № 3</a:t>
            </a:r>
          </a:p>
          <a:p>
            <a:r>
              <a:rPr lang="ru-RU" dirty="0" smtClean="0"/>
              <a:t>г. Усмань</a:t>
            </a:r>
          </a:p>
          <a:p>
            <a:r>
              <a:rPr lang="ru-RU" dirty="0" smtClean="0"/>
              <a:t>Липецкая область</a:t>
            </a:r>
          </a:p>
          <a:p>
            <a:r>
              <a:rPr lang="ru-RU" dirty="0" err="1" smtClean="0"/>
              <a:t>Лутова</a:t>
            </a:r>
            <a:r>
              <a:rPr lang="ru-RU" dirty="0" smtClean="0"/>
              <a:t> Надежда Леонидовна</a:t>
            </a:r>
            <a:endParaRPr lang="ru-RU" dirty="0"/>
          </a:p>
        </p:txBody>
      </p:sp>
      <p:pic>
        <p:nvPicPr>
          <p:cNvPr id="4" name="Picture 8" descr="PE02043_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064"/>
            <a:ext cx="149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65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дорожном знаке том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Человек идёт пешком.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Полосатые дорожки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Постелили нам под ножки,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Чтобы мы забот не знали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И по ним вперёд шагали.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580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      Пешеходный </a:t>
            </a:r>
            <a:r>
              <a:rPr lang="ru-RU" dirty="0">
                <a:effectLst/>
              </a:rPr>
              <a:t>переход</a:t>
            </a:r>
          </a:p>
        </p:txBody>
      </p:sp>
      <p:pic>
        <p:nvPicPr>
          <p:cNvPr id="4" name="Picture 4" descr="знак 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0225"/>
            <a:ext cx="4536504" cy="418782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4" descr="знак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4536504" cy="418782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29250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            Надземный </a:t>
            </a:r>
            <a:r>
              <a:rPr lang="ru-RU" dirty="0">
                <a:effectLst/>
              </a:rPr>
              <a:t>переход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Picture 4" descr="надземный переход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4704"/>
            <a:ext cx="4392488" cy="371596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165162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       Подземный </a:t>
            </a:r>
            <a:r>
              <a:rPr lang="ru-RU" dirty="0">
                <a:effectLst/>
              </a:rPr>
              <a:t>переход</a:t>
            </a:r>
          </a:p>
        </p:txBody>
      </p:sp>
      <p:pic>
        <p:nvPicPr>
          <p:cNvPr id="4" name="Picture 4" descr="Подземный переход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1106" y="530225"/>
            <a:ext cx="43751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64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*Стой! Машины движутся!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Там, где сошлись пути,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Кто поможет улицу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Людям перейти?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(светофор)</a:t>
            </a:r>
          </a:p>
          <a:p>
            <a:pPr marL="0" indent="0">
              <a:buNone/>
            </a:pPr>
            <a:r>
              <a:rPr lang="ru-RU" dirty="0" smtClean="0"/>
              <a:t>* Не собака - а с цепью,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Не лошадь – а с седлом.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велосипед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1"/>
            <a:ext cx="4716289" cy="244311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16303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Поиграем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41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310324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02920" y="530352"/>
            <a:ext cx="7525464" cy="4187952"/>
          </a:xfrm>
        </p:spPr>
        <p:txBody>
          <a:bodyPr/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15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66791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</a:t>
            </a:r>
            <a:r>
              <a:rPr lang="ru-RU" sz="4400" dirty="0" smtClean="0">
                <a:solidFill>
                  <a:srgbClr val="0070C0"/>
                </a:solidFill>
              </a:rPr>
              <a:t>Ребята!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70C0"/>
                </a:solidFill>
              </a:rPr>
              <a:t>      </a:t>
            </a:r>
            <a:r>
              <a:rPr lang="ru-RU" sz="4400" dirty="0" smtClean="0">
                <a:solidFill>
                  <a:srgbClr val="FF0000"/>
                </a:solidFill>
              </a:rPr>
              <a:t>Знайте и соблюдайте 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            правила 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  дорожного движения!</a:t>
            </a:r>
          </a:p>
          <a:p>
            <a:pPr marL="0" indent="0">
              <a:buNone/>
            </a:pP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Picture 8" descr="PE02043_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288032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94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Сказка</a:t>
            </a:r>
            <a:br>
              <a:rPr lang="ru-RU" dirty="0" smtClean="0"/>
            </a:br>
            <a:r>
              <a:rPr lang="ru-RU" dirty="0" smtClean="0"/>
              <a:t>«Грузовичок, который не знал правил уличного движения»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00240"/>
            <a:ext cx="4857784" cy="388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105156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255036" cy="464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18643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500570"/>
            <a:ext cx="1821669" cy="145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72074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30073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643446"/>
            <a:ext cx="120117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714884"/>
            <a:ext cx="1821669" cy="145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61843"/>
            <a:ext cx="8143932" cy="539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714620"/>
            <a:ext cx="3286148" cy="262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«Доскажи словечко …»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1. Раньше счёта и письма,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Рисованья, чтенья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всем ребятам нужно знать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Азбуку ……..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(движенья)         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Выходя на улицу,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Приготовь заранее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Вежливость и сдержанность,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А главное   ………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/>
              <a:t> </a:t>
            </a:r>
            <a:r>
              <a:rPr lang="ru-RU" dirty="0" smtClean="0"/>
              <a:t>(внимание)      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836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93096"/>
            <a:ext cx="8183880" cy="1136168"/>
          </a:xfrm>
        </p:spPr>
        <p:txBody>
          <a:bodyPr>
            <a:normAutofit fontScale="90000"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effectLst/>
              </a:rPr>
              <a:t>Тянется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smtClean="0">
                <a:solidFill>
                  <a:schemeClr val="tx1"/>
                </a:solidFill>
                <a:effectLst/>
              </a:rPr>
              <a:t>нитка, среди нив петляя, </a:t>
            </a:r>
            <a:br>
              <a:rPr lang="ru-RU" sz="2400" b="0" dirty="0" smtClean="0">
                <a:solidFill>
                  <a:schemeClr val="tx1"/>
                </a:solidFill>
                <a:effectLst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</a:rPr>
              <a:t>Лесом, перелесками без конца и края.</a:t>
            </a:r>
            <a:br>
              <a:rPr lang="ru-RU" sz="2400" b="0" dirty="0" smtClean="0">
                <a:solidFill>
                  <a:schemeClr val="tx1"/>
                </a:solidFill>
                <a:effectLst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</a:rPr>
              <a:t>Ни её порвать, ни в клубок смотать.</a:t>
            </a:r>
            <a:br>
              <a:rPr lang="ru-RU" sz="2400" b="0" dirty="0" smtClean="0">
                <a:solidFill>
                  <a:schemeClr val="tx1"/>
                </a:solidFill>
                <a:effectLst/>
              </a:rPr>
            </a:br>
            <a:endParaRPr lang="ru-RU" sz="24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C:\Documents and Settings\Admin\Рабочий стол\игры_0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9" t="1970" b="3818"/>
          <a:stretch>
            <a:fillRect/>
          </a:stretch>
        </p:blipFill>
        <p:spPr bwMode="auto">
          <a:xfrm>
            <a:off x="1979712" y="404664"/>
            <a:ext cx="4341131" cy="36440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5072074"/>
            <a:ext cx="8183880" cy="92185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(дорога)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24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Всё водителю расскажет,</a:t>
            </a:r>
            <a:br>
              <a:rPr lang="ru-RU" dirty="0" smtClean="0"/>
            </a:br>
            <a:r>
              <a:rPr lang="ru-RU" dirty="0" smtClean="0"/>
              <a:t>Скорость верную укажет.</a:t>
            </a:r>
          </a:p>
          <a:p>
            <a:pPr marL="0" indent="0">
              <a:buNone/>
            </a:pPr>
            <a:r>
              <a:rPr lang="ru-RU" dirty="0" smtClean="0"/>
              <a:t>  У дороги, как маяк,</a:t>
            </a:r>
          </a:p>
          <a:p>
            <a:pPr marL="0" indent="0">
              <a:buNone/>
            </a:pPr>
            <a:r>
              <a:rPr lang="ru-RU" dirty="0" smtClean="0"/>
              <a:t>  Добрый друг - ……..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(дорожный знак)    . </a:t>
            </a:r>
            <a:endParaRPr lang="ru-RU" dirty="0"/>
          </a:p>
        </p:txBody>
      </p:sp>
      <p:pic>
        <p:nvPicPr>
          <p:cNvPr id="4" name="Picture 4" descr="Дет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600400" cy="252028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4" descr="Движение пешеходов запрещен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293159"/>
            <a:ext cx="3096345" cy="259228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60360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439</TotalTime>
  <Words>184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Знай и соблюдай правила дорожного движения! </vt:lpstr>
      <vt:lpstr>Сказка «Грузовичок, который не знал правил уличного движения»</vt:lpstr>
      <vt:lpstr>Слайд 3</vt:lpstr>
      <vt:lpstr>Слайд 4</vt:lpstr>
      <vt:lpstr>Слайд 5</vt:lpstr>
      <vt:lpstr>Слайд 6</vt:lpstr>
      <vt:lpstr>«Доскажи словечко …»</vt:lpstr>
      <vt:lpstr>Тянется нитка, среди нив петляя,  Лесом, перелесками без конца и края. Ни её порвать, ни в клубок смотать. </vt:lpstr>
      <vt:lpstr>Слайд 9</vt:lpstr>
      <vt:lpstr>Слайд 10</vt:lpstr>
      <vt:lpstr>      Пешеходный переход</vt:lpstr>
      <vt:lpstr>            Надземный переход </vt:lpstr>
      <vt:lpstr>       Подземный переход</vt:lpstr>
      <vt:lpstr>Слайд 14</vt:lpstr>
      <vt:lpstr>Поиграем.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</dc:title>
  <dc:creator>dns</dc:creator>
  <cp:lastModifiedBy>Admin</cp:lastModifiedBy>
  <cp:revision>23</cp:revision>
  <dcterms:created xsi:type="dcterms:W3CDTF">2012-11-25T17:24:01Z</dcterms:created>
  <dcterms:modified xsi:type="dcterms:W3CDTF">2013-10-19T14:43:37Z</dcterms:modified>
</cp:coreProperties>
</file>