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4" r:id="rId2"/>
    <p:sldId id="265" r:id="rId3"/>
    <p:sldId id="268" r:id="rId4"/>
    <p:sldId id="270" r:id="rId5"/>
    <p:sldId id="272" r:id="rId6"/>
    <p:sldId id="274" r:id="rId7"/>
    <p:sldId id="278" r:id="rId8"/>
    <p:sldId id="281" r:id="rId9"/>
    <p:sldId id="257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EEBD-7041-4397-A716-86F32E06C5C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813C-4DA7-46CF-893B-168F2B1B0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5868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600" i="1" dirty="0" smtClean="0"/>
              <a:t>Воспитателя ГБОУ «Центр «Динамика» </a:t>
            </a:r>
          </a:p>
          <a:p>
            <a:pPr marL="0" indent="0">
              <a:buNone/>
            </a:pPr>
            <a:r>
              <a:rPr lang="ru-RU" sz="8600" i="1" dirty="0" smtClean="0"/>
              <a:t>г. Санкт-Петербурга</a:t>
            </a:r>
          </a:p>
          <a:p>
            <a:pPr marL="0" indent="0">
              <a:buNone/>
            </a:pPr>
            <a:r>
              <a:rPr lang="ru-RU" sz="8600" i="1" dirty="0" err="1" smtClean="0"/>
              <a:t>Кульченко</a:t>
            </a:r>
            <a:r>
              <a:rPr lang="ru-RU" sz="8600" i="1" dirty="0" smtClean="0"/>
              <a:t> Екатерины Анатольевны</a:t>
            </a:r>
            <a:endParaRPr lang="ru-RU" sz="8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744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</a:rPr>
              <a:t>Презентация на тему «Натюрморт»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60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4653136"/>
            <a:ext cx="166652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24498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169801" cy="3127350"/>
          </a:xfrm>
        </p:spPr>
      </p:pic>
    </p:spTree>
    <p:extLst>
      <p:ext uri="{BB962C8B-B14F-4D97-AF65-F5344CB8AC3E}">
        <p14:creationId xmlns="" xmlns:p14="http://schemas.microsoft.com/office/powerpoint/2010/main" val="363682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764704"/>
            <a:ext cx="2098576" cy="15841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248472" cy="31744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203254" cy="3168352"/>
          </a:xfrm>
        </p:spPr>
      </p:pic>
    </p:spTree>
    <p:extLst>
      <p:ext uri="{BB962C8B-B14F-4D97-AF65-F5344CB8AC3E}">
        <p14:creationId xmlns="" xmlns:p14="http://schemas.microsoft.com/office/powerpoint/2010/main" val="128830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08920"/>
            <a:ext cx="159452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320480" cy="30283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176464" cy="2985482"/>
          </a:xfrm>
        </p:spPr>
      </p:pic>
    </p:spTree>
    <p:extLst>
      <p:ext uri="{BB962C8B-B14F-4D97-AF65-F5344CB8AC3E}">
        <p14:creationId xmlns="" xmlns:p14="http://schemas.microsoft.com/office/powerpoint/2010/main" val="173139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 </a:t>
            </a:r>
            <a:r>
              <a:rPr lang="ru-RU" sz="3600" b="1" i="1" dirty="0">
                <a:solidFill>
                  <a:srgbClr val="FFC000"/>
                </a:solidFill>
              </a:rPr>
              <a:t>Натюрморт </a:t>
            </a:r>
            <a:r>
              <a:rPr lang="ru-RU" sz="28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жанр изобразительного искусства, отражающий предметы быта, цветы в букете, орудия труда, книги, посуду, снедь, т.е. все, что создано человеком и природой. Художник выделяет из окружающего мира предмет или группу предметов и раскрывает перед зрителем красоту привычных для людей вещей: он обращает внимание на объем, фактуру, поверхность, пластику, пространственное расположение, форму и цветовое сочетание одних предметов с другими, 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выражая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свое отношение к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ним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08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Натюрморты с цветами</a:t>
            </a:r>
            <a:r>
              <a:rPr lang="ru-RU" sz="4800" dirty="0" smtClean="0"/>
              <a:t>…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192910" cy="31202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2448" cy="3096344"/>
          </a:xfrm>
        </p:spPr>
      </p:pic>
    </p:spTree>
    <p:extLst>
      <p:ext uri="{BB962C8B-B14F-4D97-AF65-F5344CB8AC3E}">
        <p14:creationId xmlns="" xmlns:p14="http://schemas.microsoft.com/office/powerpoint/2010/main" val="304774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С игрушками…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192910" cy="34491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24" y="1340768"/>
            <a:ext cx="4256238" cy="3111499"/>
          </a:xfrm>
        </p:spPr>
      </p:pic>
    </p:spTree>
    <p:extLst>
      <p:ext uri="{BB962C8B-B14F-4D97-AF65-F5344CB8AC3E}">
        <p14:creationId xmlns="" xmlns:p14="http://schemas.microsoft.com/office/powerpoint/2010/main" val="61421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 фруктами…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59238" cy="29268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059238" cy="2972611"/>
          </a:xfrm>
        </p:spPr>
      </p:pic>
    </p:spTree>
    <p:extLst>
      <p:ext uri="{BB962C8B-B14F-4D97-AF65-F5344CB8AC3E}">
        <p14:creationId xmlns="" xmlns:p14="http://schemas.microsoft.com/office/powerpoint/2010/main" val="423117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С грибами…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059238" cy="29975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59238" cy="3300193"/>
          </a:xfrm>
        </p:spPr>
      </p:pic>
    </p:spTree>
    <p:extLst>
      <p:ext uri="{BB962C8B-B14F-4D97-AF65-F5344CB8AC3E}">
        <p14:creationId xmlns="" xmlns:p14="http://schemas.microsoft.com/office/powerpoint/2010/main" val="399969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6">
                    <a:lumMod val="25000"/>
                  </a:schemeClr>
                </a:solidFill>
              </a:rPr>
              <a:t>С овощами…</a:t>
            </a:r>
            <a:endParaRPr lang="ru-RU" sz="7200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816424" cy="28219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94746"/>
            <a:ext cx="4059238" cy="3230508"/>
          </a:xfrm>
        </p:spPr>
      </p:pic>
    </p:spTree>
    <p:extLst>
      <p:ext uri="{BB962C8B-B14F-4D97-AF65-F5344CB8AC3E}">
        <p14:creationId xmlns="" xmlns:p14="http://schemas.microsoft.com/office/powerpoint/2010/main" val="187495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 самоваром…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672408" cy="3231719"/>
          </a:xfrm>
        </p:spPr>
      </p:pic>
    </p:spTree>
    <p:extLst>
      <p:ext uri="{BB962C8B-B14F-4D97-AF65-F5344CB8AC3E}">
        <p14:creationId xmlns="" xmlns:p14="http://schemas.microsoft.com/office/powerpoint/2010/main" val="5025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2761882">
            <a:off x="5004864" y="2447549"/>
            <a:ext cx="2255246" cy="39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76464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059238" cy="3996788"/>
          </a:xfrm>
        </p:spPr>
      </p:pic>
    </p:spTree>
    <p:extLst>
      <p:ext uri="{BB962C8B-B14F-4D97-AF65-F5344CB8AC3E}">
        <p14:creationId xmlns="" xmlns:p14="http://schemas.microsoft.com/office/powerpoint/2010/main" val="276147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625</TotalTime>
  <Words>38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на тему «Натюрморт»</vt:lpstr>
      <vt:lpstr>Слайд 2</vt:lpstr>
      <vt:lpstr>Натюрморты с цветами…</vt:lpstr>
      <vt:lpstr>С игрушками…</vt:lpstr>
      <vt:lpstr>С фруктами…</vt:lpstr>
      <vt:lpstr>С грибами…</vt:lpstr>
      <vt:lpstr>С овощами…</vt:lpstr>
      <vt:lpstr>С самоваром…</vt:lpstr>
      <vt:lpstr>Слайд 9</vt:lpstr>
      <vt:lpstr> 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oboikova</cp:lastModifiedBy>
  <cp:revision>29</cp:revision>
  <dcterms:created xsi:type="dcterms:W3CDTF">2014-03-11T11:48:00Z</dcterms:created>
  <dcterms:modified xsi:type="dcterms:W3CDTF">2014-12-22T09:28:49Z</dcterms:modified>
</cp:coreProperties>
</file>