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2;&#1083;&#1072;&#1089;&#1089;&#1085;&#1099;&#1081;%20&#1088;&#1091;&#1082;&#1086;&#1074;&#1086;&#1076;&#1080;&#1090;&#1077;&#1083;&#1100;\&#1082;&#1083;&#1072;&#1089;&#1089;&#1085;&#1099;&#1077;%20&#1095;&#1072;&#1089;&#1099;\Sochi_2014_-_Gimn_Olimpiady_v_Sochi-2014_(get-tune.net)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000504"/>
            <a:ext cx="8715436" cy="2214578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Arial Black" pitchFamily="34" charset="0"/>
              </a:rPr>
              <a:t>Олимпийские </a:t>
            </a:r>
            <a:br>
              <a:rPr lang="ru-RU" sz="6600" dirty="0" smtClean="0">
                <a:latin typeface="Arial Black" pitchFamily="34" charset="0"/>
              </a:rPr>
            </a:br>
            <a:r>
              <a:rPr lang="ru-RU" sz="6600" dirty="0" smtClean="0">
                <a:latin typeface="Arial Black" pitchFamily="34" charset="0"/>
              </a:rPr>
              <a:t>      ХХІІ игры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29330"/>
            <a:ext cx="6400800" cy="9286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http://www.sportrevolution.ro/wp-content/uploads/2013/02/sochi-olym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14290"/>
            <a:ext cx="3214710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pPr algn="l"/>
            <a:r>
              <a:rPr lang="ru-RU" b="1" dirty="0" smtClean="0"/>
              <a:t>Золотые медали</a:t>
            </a:r>
            <a:endParaRPr lang="ru-RU" dirty="0"/>
          </a:p>
        </p:txBody>
      </p:sp>
      <p:pic>
        <p:nvPicPr>
          <p:cNvPr id="4" name="Picture 4" descr="http://www.profi-forex.org/system/user_files/Images/News/05-2013/300513/37625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7040" y="1935163"/>
            <a:ext cx="7789919" cy="4389437"/>
          </a:xfrm>
          <a:prstGeom prst="rect">
            <a:avLst/>
          </a:prstGeom>
          <a:noFill/>
        </p:spPr>
      </p:pic>
      <p:pic>
        <p:nvPicPr>
          <p:cNvPr id="5" name="Picture 2" descr="http://rus.ruvr.ru/data/2013/05/30/08/RIAN_01479523.LR.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42852"/>
            <a:ext cx="2471916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Серебряные медали</a:t>
            </a:r>
            <a:endParaRPr lang="ru-RU" dirty="0"/>
          </a:p>
        </p:txBody>
      </p:sp>
      <p:pic>
        <p:nvPicPr>
          <p:cNvPr id="4" name="Picture 2" descr="http://www.spy.kz/images/2013053015281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14500" y="2224881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Комплект медалей</a:t>
            </a:r>
            <a:endParaRPr lang="ru-RU" dirty="0"/>
          </a:p>
        </p:txBody>
      </p:sp>
      <p:pic>
        <p:nvPicPr>
          <p:cNvPr id="4" name="Picture 2" descr="http://info-obo-vsem.ru/wp-content/uploads/2013/05/medal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27604" y="1935163"/>
            <a:ext cx="4088791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357158" y="1643050"/>
            <a:ext cx="4071966" cy="392909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Гимн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сочинской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олимпиады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2014</a:t>
            </a:r>
            <a:endParaRPr lang="ru-RU" sz="3600" kern="10" spc="0" dirty="0">
              <a:ln w="9525">
                <a:solidFill>
                  <a:srgbClr val="00206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3" descr="D:\МОЯ ПАПКА\ОЛИМП\2114902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1643050"/>
            <a:ext cx="4020020" cy="3955880"/>
          </a:xfrm>
          <a:prstGeom prst="rect">
            <a:avLst/>
          </a:prstGeom>
          <a:noFill/>
        </p:spPr>
      </p:pic>
      <p:pic>
        <p:nvPicPr>
          <p:cNvPr id="6" name="Sochi_2014_-_Gimn_Olimpiady_v_Sochi-2014_(get-tune.net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214546" y="564357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43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286544"/>
          </a:xfrm>
        </p:spPr>
        <p:txBody>
          <a:bodyPr>
            <a:normAutofit/>
          </a:bodyPr>
          <a:lstStyle/>
          <a:p>
            <a:pPr lvl="0" indent="5397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В старину, в античном мире</a:t>
            </a:r>
          </a:p>
          <a:p>
            <a:pPr lvl="0" indent="5397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Двадцать шесть веков назад,</a:t>
            </a:r>
            <a:endParaRPr lang="ru-RU" sz="28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lvl="0" indent="5397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Города не жили в мире,</a:t>
            </a:r>
            <a:endParaRPr lang="ru-RU" sz="28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Шел войной на брата брат.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И мудрейшие решили: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Ссоры вечные страшны,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Можно в смелости и силе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Состязаться без войны!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Пусть в Олимпию прибудет,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Кто отважен и силен;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Для сражений мирных будет</a:t>
            </a:r>
          </a:p>
          <a:p>
            <a:pPr marL="0" lvl="0" indent="53975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Полем боя – стадион!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il_fi" descr="http://olimp-history.ru/files/ancient_olympics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43570" y="3357562"/>
            <a:ext cx="321471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etoya.ru/files/images/pub/part_0/15588/src/все%20соревнования.%20Античность.jpg?475_396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00760" y="500042"/>
            <a:ext cx="31432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142900"/>
            <a:ext cx="8229600" cy="9718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4" descr="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63252"/>
          <a:stretch>
            <a:fillRect/>
          </a:stretch>
        </p:blipFill>
        <p:spPr bwMode="auto">
          <a:xfrm>
            <a:off x="357158" y="357166"/>
            <a:ext cx="3848977" cy="1008301"/>
          </a:xfrm>
          <a:prstGeom prst="rect">
            <a:avLst/>
          </a:prstGeom>
          <a:noFill/>
        </p:spPr>
      </p:pic>
      <p:pic>
        <p:nvPicPr>
          <p:cNvPr id="5" name="Picture 5" descr="я"/>
          <p:cNvPicPr>
            <a:picLocks noChangeAspect="1" noChangeArrowheads="1"/>
          </p:cNvPicPr>
          <p:nvPr/>
        </p:nvPicPr>
        <p:blipFill>
          <a:blip r:embed="rId2" cstate="print"/>
          <a:srcRect t="34259" b="31598"/>
          <a:stretch>
            <a:fillRect/>
          </a:stretch>
        </p:blipFill>
        <p:spPr bwMode="auto">
          <a:xfrm>
            <a:off x="285720" y="1643050"/>
            <a:ext cx="4105275" cy="998537"/>
          </a:xfrm>
          <a:prstGeom prst="rect">
            <a:avLst/>
          </a:prstGeom>
          <a:noFill/>
        </p:spPr>
      </p:pic>
      <p:pic>
        <p:nvPicPr>
          <p:cNvPr id="6" name="Picture 7" descr="я"/>
          <p:cNvPicPr>
            <a:picLocks noChangeAspect="1" noChangeArrowheads="1"/>
          </p:cNvPicPr>
          <p:nvPr/>
        </p:nvPicPr>
        <p:blipFill>
          <a:blip r:embed="rId2" cstate="print"/>
          <a:srcRect t="65741"/>
          <a:stretch>
            <a:fillRect/>
          </a:stretch>
        </p:blipFill>
        <p:spPr bwMode="auto">
          <a:xfrm>
            <a:off x="285720" y="2786058"/>
            <a:ext cx="4032250" cy="9842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5720" y="3786190"/>
            <a:ext cx="8572560" cy="2343337"/>
          </a:xfrm>
          <a:prstGeom prst="rect">
            <a:avLst/>
          </a:prstGeom>
        </p:spPr>
        <p:txBody>
          <a:bodyPr wrap="square">
            <a:prstTxWarp prst="textWave1">
              <a:avLst>
                <a:gd name="adj1" fmla="val 12500"/>
                <a:gd name="adj2" fmla="val -213"/>
              </a:avLst>
            </a:prstTxWarp>
            <a:spAutoFit/>
          </a:bodyPr>
          <a:lstStyle/>
          <a:p>
            <a:pPr algn="ctr"/>
            <a:r>
              <a:rPr lang="ru-RU" sz="3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itchFamily="34" charset="0"/>
                <a:cs typeface="Arial"/>
              </a:rPr>
              <a:t>Мы верим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itchFamily="34" charset="0"/>
                <a:cs typeface="Arial"/>
              </a:rPr>
              <a:t>в долгожданную победу</a:t>
            </a:r>
            <a:r>
              <a:rPr lang="ru-RU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lang="ru-RU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2" descr="C:\Users\DeViTT-D.V\Desktop\презинтация\55560675_115309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28604"/>
            <a:ext cx="4143372" cy="3375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8"/>
          </a:xfrm>
        </p:spPr>
        <p:txBody>
          <a:bodyPr>
            <a:prstTxWarp prst="textArchDown">
              <a:avLst/>
            </a:prstTxWarp>
            <a:normAutofit/>
          </a:bodyPr>
          <a:lstStyle/>
          <a:p>
            <a:pPr algn="ctr"/>
            <a:r>
              <a:rPr lang="ru-RU" sz="4800" dirty="0" smtClean="0">
                <a:cs typeface="Mangal" pitchFamily="2"/>
              </a:rPr>
              <a:t>Олимпийский символ</a:t>
            </a:r>
            <a:endParaRPr lang="ru-RU" sz="4800" dirty="0">
              <a:cs typeface="Mangal" pitchFamily="2"/>
            </a:endParaRPr>
          </a:p>
        </p:txBody>
      </p:sp>
      <p:pic>
        <p:nvPicPr>
          <p:cNvPr id="4" name="Picture 13" descr="010c8b7a-98cc-42e2-98f0-198efc46e0c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85852" y="2285992"/>
            <a:ext cx="6429420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5" descr="56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1"/>
            <a:ext cx="4825358" cy="328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5" descr="рпрпрпрп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948416"/>
            <a:ext cx="4643437" cy="312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1082660"/>
          </a:xfrm>
        </p:spPr>
        <p:txBody>
          <a:bodyPr>
            <a:prstTxWarp prst="textCanUp">
              <a:avLst/>
            </a:prstTxWarp>
            <a:normAutofit/>
          </a:bodyPr>
          <a:lstStyle/>
          <a:p>
            <a:r>
              <a:rPr lang="ru-RU" b="1" dirty="0" smtClean="0"/>
              <a:t>Олимпийский флаг</a:t>
            </a:r>
            <a:endParaRPr lang="ru-RU" dirty="0"/>
          </a:p>
        </p:txBody>
      </p:sp>
      <p:pic>
        <p:nvPicPr>
          <p:cNvPr id="1026" name="Picture 2" descr="C:\Documents and Settings\Admin\Рабочий стол\504x400_24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6072230" cy="4786346"/>
          </a:xfrm>
          <a:prstGeom prst="rect">
            <a:avLst/>
          </a:prstGeom>
          <a:noFill/>
        </p:spPr>
      </p:pic>
      <p:pic>
        <p:nvPicPr>
          <p:cNvPr id="5" name="Picture 4" descr="http://www.ridus.ru/_ah/img/68shrNAqds-1RSoOIBhQU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000240"/>
            <a:ext cx="2505069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17859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Леопард, Белый мишка и Зайка стали талисманами Олимпийский игр в Сочи</a:t>
            </a:r>
            <a:endParaRPr lang="ru-RU" sz="3600" dirty="0"/>
          </a:p>
        </p:txBody>
      </p:sp>
      <p:pic>
        <p:nvPicPr>
          <p:cNvPr id="4" name="Picture 2" descr="http://skuky.net/wp-content/uploads/2011/02/symbol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143116"/>
            <a:ext cx="5838825" cy="438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15436" cy="150019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Талисманом </a:t>
            </a:r>
            <a:r>
              <a:rPr lang="ru-RU" sz="4000" b="1" dirty="0" err="1" smtClean="0"/>
              <a:t>паралимпийских</a:t>
            </a:r>
            <a:r>
              <a:rPr lang="ru-RU" sz="4000" b="1" dirty="0" smtClean="0"/>
              <a:t> игр в Сочи выбраны «Лучик» и «Снежинка»</a:t>
            </a:r>
            <a:endParaRPr lang="ru-RU" sz="4000" dirty="0"/>
          </a:p>
        </p:txBody>
      </p:sp>
      <p:pic>
        <p:nvPicPr>
          <p:cNvPr id="4" name="Picture 2" descr="http://i4.newsme.com.ua/m/600x0/139976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57422" y="2143116"/>
            <a:ext cx="4525193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105</Words>
  <Application>Microsoft Office PowerPoint</Application>
  <PresentationFormat>Экран (4:3)</PresentationFormat>
  <Paragraphs>26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Олимпийские        ХХІІ игры</vt:lpstr>
      <vt:lpstr>Слайд 2</vt:lpstr>
      <vt:lpstr>Слайд 3</vt:lpstr>
      <vt:lpstr>Слайд 4</vt:lpstr>
      <vt:lpstr>Олимпийский символ</vt:lpstr>
      <vt:lpstr>Слайд 6</vt:lpstr>
      <vt:lpstr>Олимпийский флаг</vt:lpstr>
      <vt:lpstr>Леопард, Белый мишка и Зайка стали талисманами Олимпийский игр в Сочи</vt:lpstr>
      <vt:lpstr>Талисманом паралимпийских игр в Сочи выбраны «Лучик» и «Снежинка»</vt:lpstr>
      <vt:lpstr>Золотые медали</vt:lpstr>
      <vt:lpstr>Серебряные медали</vt:lpstr>
      <vt:lpstr>Комплект медалей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Олимпийские        ХХІІ игры</dc:title>
  <cp:lastModifiedBy>Admin</cp:lastModifiedBy>
  <cp:revision>5</cp:revision>
  <dcterms:modified xsi:type="dcterms:W3CDTF">2013-10-09T16:12:59Z</dcterms:modified>
</cp:coreProperties>
</file>