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56" r:id="rId5"/>
    <p:sldId id="268" r:id="rId6"/>
    <p:sldId id="269" r:id="rId7"/>
    <p:sldId id="270" r:id="rId8"/>
    <p:sldId id="27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38" autoAdjust="0"/>
  </p:normalViewPr>
  <p:slideViewPr>
    <p:cSldViewPr>
      <p:cViewPr varScale="1">
        <p:scale>
          <a:sx n="82" d="100"/>
          <a:sy n="82" d="100"/>
        </p:scale>
        <p:origin x="-1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url?sa=i&amp;rct=j&amp;q=&amp;esrc=s&amp;source=images&amp;cd=&amp;cad=rja&amp;uact=8&amp;ved=0CAYQjB0&amp;url=http://irusikscrap.blogspot.com/&amp;ei=oGZAVIaNF6LuyQOTz4DICg&amp;bvm=bv.77648437,d.bGQ&amp;psig=AFQjCNF8uSwpgWqiUqMxkN6J796Im7S-QA&amp;ust=1413593104308903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.HOME-C61BD80F7D\Рабочий стол\Рисунок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525" y="0"/>
            <a:ext cx="912495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Bickham Script Three" pitchFamily="66" charset="0"/>
              </a:rPr>
              <a:t>Презентация</a:t>
            </a:r>
            <a:r>
              <a:rPr lang="ru-RU" dirty="0" smtClean="0">
                <a:latin typeface="Bickham Script Three" pitchFamily="66" charset="0"/>
              </a:rPr>
              <a:t> </a:t>
            </a:r>
            <a:endParaRPr lang="ru-RU" dirty="0">
              <a:latin typeface="Bickham Script Three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70892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latin typeface="Bickham Script Three" pitchFamily="66" charset="0"/>
              </a:rPr>
              <a:t>« Открытка ко дню учителя»</a:t>
            </a:r>
          </a:p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(уроки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скрапбукинга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Шукова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И.В</a:t>
            </a:r>
          </a:p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Педагог дополнительного образования</a:t>
            </a:r>
          </a:p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МОУ ДОД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ГДТДиМ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» г. Комсомольск-на-Амуре.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.HOME-C61BD80F7D\Рабочий стол\Рисунок1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-18288" y="0"/>
            <a:ext cx="916228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4500754" y="1124744"/>
            <a:ext cx="4392488" cy="16561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Этап 1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По шаблону обведите контур открытки и вырежете заготовку открытки.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C:\Documents and Settings\admin.HOME-C61BD80F7D\Рабочий стол\Новая папка\IMG_838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2323" y="1124748"/>
            <a:ext cx="3013224" cy="2096918"/>
          </a:xfrm>
          <a:prstGeom prst="rect">
            <a:avLst/>
          </a:prstGeom>
          <a:noFill/>
        </p:spPr>
      </p:pic>
      <p:pic>
        <p:nvPicPr>
          <p:cNvPr id="9" name="Picture 5" descr="C:\Documents and Settings\admin.HOME-C61BD80F7D\Рабочий стол\Новая папка\IMG_838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818" y="3933056"/>
            <a:ext cx="3564396" cy="2376264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395536" y="4437112"/>
            <a:ext cx="4392488" cy="16561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Этап 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Из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скрапбумаги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вырежите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деталь ручки и декоративную часть портфеля.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063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.HOME-C61BD80F7D\Рабочий стол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9050" y="0"/>
            <a:ext cx="916305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pic>
        <p:nvPicPr>
          <p:cNvPr id="5125" name="Picture 5" descr="C:\Documents and Settings\admin.HOME-C61BD80F7D\Рабочий стол\Новая папка\IMG_838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5856" y="2708920"/>
            <a:ext cx="5508612" cy="3672408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683568" y="1556792"/>
            <a:ext cx="4032448" cy="1800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Этап 3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Используя линейку,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беговкой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проведите линию сгиба открытки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C:\Documents and Settings\admin.HOME-C61BD80F7D\Рабочий стол\Новая папка\IMG_83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988824" y="-1611560"/>
            <a:ext cx="49377600" cy="32918400"/>
          </a:xfrm>
          <a:prstGeom prst="rect">
            <a:avLst/>
          </a:prstGeom>
          <a:noFill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709904" y="15718365"/>
            <a:ext cx="4516616" cy="3011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709904" y="15814376"/>
            <a:ext cx="4516616" cy="3011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Documents and Settings\admin.HOME-C61BD80F7D\Рабочий стол\Новая папка\IMG_83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25128" y="1340768"/>
            <a:ext cx="49377600" cy="32918400"/>
          </a:xfrm>
          <a:prstGeom prst="rect">
            <a:avLst/>
          </a:prstGeom>
          <a:noFill/>
        </p:spPr>
      </p:pic>
      <p:pic>
        <p:nvPicPr>
          <p:cNvPr id="12" name="Picture 2" descr="C:\Documents and Settings\admin.HOME-C61BD80F7D\Рабочий стол\Рисунок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79912" y="2852936"/>
            <a:ext cx="4824536" cy="3216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кругленный прямоугольник 13"/>
          <p:cNvSpPr/>
          <p:nvPr/>
        </p:nvSpPr>
        <p:spPr>
          <a:xfrm>
            <a:off x="611560" y="1772816"/>
            <a:ext cx="4032448" cy="1800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Этап 4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Затонируйте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все вырезанные детали подушечками для тонировки. Подбирайте подходящий к вашей открытки цвет тонировки.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Documents and Settings\admin.HOME-C61BD80F7D\Рабочий стол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9050" y="0"/>
            <a:ext cx="916305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pic>
        <p:nvPicPr>
          <p:cNvPr id="1026" name="Picture 2" descr="C:\Documents and Settings\admin.HOME-C61BD80F7D\Рабочий стол\Новая папка\IMG_838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3" y="1484784"/>
            <a:ext cx="3672407" cy="2448272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971600" y="4581128"/>
            <a:ext cx="7416824" cy="187220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Этап 5: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Приклейте на двусторонний скотч детали из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скрапбумаги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 заготовку открытки. По своему усмотрению закрепите на верхней части сумочки поздравление.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Documents and Settings\admin.HOME-C61BD80F7D\Рабочий стол\Новая папка\IMG_839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60032" y="1484784"/>
            <a:ext cx="3637420" cy="24249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8063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admin.HOME-C61BD80F7D\Рабочий стол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9050" y="0"/>
            <a:ext cx="916305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021272" y="14158192"/>
            <a:ext cx="4516616" cy="3011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949264" y="14158192"/>
            <a:ext cx="4516616" cy="3011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Documents and Settings\admin.HOME-C61BD80F7D\Рабочий стол\Новая папка\IMG_839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71600" y="548680"/>
            <a:ext cx="6948264" cy="4632176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1763688" y="5301208"/>
            <a:ext cx="5616624" cy="141277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Этап 6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Используя различный материал, украсьте свою открытку - сумочка.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063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работа новые\IMG_84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692696"/>
            <a:ext cx="8252720" cy="5501814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79512" y="5733256"/>
            <a:ext cx="3528392" cy="93610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ВОТ, ЧТО У НАС ПОЛУЧИЛОСЬ!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.HOME-C61BD80F7D\Рабочий стол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62289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sp>
        <p:nvSpPr>
          <p:cNvPr id="5" name="Скругленный прямоугольник 4"/>
          <p:cNvSpPr/>
          <p:nvPr/>
        </p:nvSpPr>
        <p:spPr>
          <a:xfrm>
            <a:off x="2483768" y="836712"/>
            <a:ext cx="4320480" cy="453650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Идея изготовления открытки взята </a:t>
            </a:r>
          </a:p>
          <a:p>
            <a:r>
              <a:rPr lang="en-US" dirty="0" smtClean="0">
                <a:hlinkClick r:id="rId3"/>
              </a:rPr>
              <a:t>irusikscrap.blogspot.com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При создании презентации использовались авторские фотографии объединения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Арт-студия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МОУ ДОД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ГДТДиМ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152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</dc:title>
  <cp:lastModifiedBy>admin</cp:lastModifiedBy>
  <cp:revision>36</cp:revision>
  <dcterms:modified xsi:type="dcterms:W3CDTF">2014-12-24T02:48:47Z</dcterms:modified>
</cp:coreProperties>
</file>