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52B1B-F637-42F1-ABDE-FFEDF922249D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7984-ADC7-481E-8EC4-6170637A4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760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52B1B-F637-42F1-ABDE-FFEDF922249D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7984-ADC7-481E-8EC4-6170637A4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583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52B1B-F637-42F1-ABDE-FFEDF922249D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7984-ADC7-481E-8EC4-6170637A4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256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52B1B-F637-42F1-ABDE-FFEDF922249D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7984-ADC7-481E-8EC4-6170637A4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975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52B1B-F637-42F1-ABDE-FFEDF922249D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7984-ADC7-481E-8EC4-6170637A4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768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52B1B-F637-42F1-ABDE-FFEDF922249D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7984-ADC7-481E-8EC4-6170637A4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428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52B1B-F637-42F1-ABDE-FFEDF922249D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7984-ADC7-481E-8EC4-6170637A4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545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52B1B-F637-42F1-ABDE-FFEDF922249D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7984-ADC7-481E-8EC4-6170637A4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208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52B1B-F637-42F1-ABDE-FFEDF922249D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7984-ADC7-481E-8EC4-6170637A4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241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52B1B-F637-42F1-ABDE-FFEDF922249D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7984-ADC7-481E-8EC4-6170637A4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180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52B1B-F637-42F1-ABDE-FFEDF922249D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57984-ADC7-481E-8EC4-6170637A4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175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52B1B-F637-42F1-ABDE-FFEDF922249D}" type="datetimeFigureOut">
              <a:rPr lang="ru-RU" smtClean="0"/>
              <a:t>05.06.2013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57984-ADC7-481E-8EC4-6170637A4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4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260648"/>
            <a:ext cx="4968552" cy="22467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Сказка на новый лад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про курочку </a:t>
            </a:r>
            <a:r>
              <a:rPr lang="ru-RU" sz="2800" b="1" dirty="0" err="1" smtClean="0">
                <a:solidFill>
                  <a:srgbClr val="FF0000"/>
                </a:solidFill>
              </a:rPr>
              <a:t>Рябу</a:t>
            </a:r>
            <a:r>
              <a:rPr lang="ru-RU" sz="2800" b="1" dirty="0" smtClean="0">
                <a:solidFill>
                  <a:srgbClr val="FF0000"/>
                </a:solidFill>
              </a:rPr>
              <a:t>.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П</a:t>
            </a:r>
            <a:r>
              <a:rPr lang="ru-RU" sz="2800" b="1" dirty="0" smtClean="0">
                <a:solidFill>
                  <a:srgbClr val="FF0000"/>
                </a:solidFill>
              </a:rPr>
              <a:t>одготовил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1 отряд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«Солнышко».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Наталья\Мои документы\22982186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885" y="3237118"/>
            <a:ext cx="4286250" cy="3114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Наталья\Рабочий стол\Картинки, движущее изображение для ПРЕЗЕНТАЦИЙ\АНИМАЦИИ\ПОГОДА\16204279b8b4983b7cd6089d1340386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10" y="178737"/>
            <a:ext cx="20478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Наталья\Мои документы\38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45224"/>
            <a:ext cx="196215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2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Documents and Settings\Наталья\Мои документы\he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135335"/>
            <a:ext cx="146685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Наталья\Мои документы\72781085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949280"/>
            <a:ext cx="1224136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0149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Documents and Settings\Наталья\Рабочий стол\Картинки, движущее изображение для ПРЕЗЕНТАЦИЙ\АНИМАЦИИ\ПОГОДА\379ac005d86b451d16a3b0c44dead3c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778" y="324722"/>
            <a:ext cx="153275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Наталья\Рабочий стол\Картинки, движущее изображение для ПРЕЗЕНТАЦИЙ\АНИМАЦИИ\ПОГОДА\2fc5cf76a7c39a8a18563393fb3cae4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2783"/>
            <a:ext cx="1296144" cy="94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Documents and Settings\Наталья\Рабочий стол\Картинки, движущее изображение для ПРЕЗЕНТАЦИЙ\АНИМАЦИИ\ПОГОДА\2fc5cf76a7c39a8a18563393fb3cae4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04739"/>
            <a:ext cx="936104" cy="70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Documents and Settings\Наталья\Рабочий стол\Картинки, движущее изображение для ПРЕЗЕНТАЦИЙ\АНИМАЦИИ\ПОГОДА\2fc5cf76a7c39a8a18563393fb3cae4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95689"/>
            <a:ext cx="1008112" cy="58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04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Documents and Settings\Наталья\Мои документы\394278355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589240"/>
            <a:ext cx="115252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9082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9" y="332655"/>
            <a:ext cx="6103977" cy="5760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C:\Documents and Settings\Наталья\Мои документы\he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87064"/>
            <a:ext cx="146685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Наталья\Мои документы\72781085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050260"/>
            <a:ext cx="1368152" cy="54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Documents and Settings\Наталья\Рабочий стол\Картинки, движущее изображение для ПРЕЗЕНТАЦИЙ\АНИМАЦИИ\ПОГОДА\06fb8addfc0d9f317bfb6955093a4b0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-359731"/>
            <a:ext cx="428625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67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14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5</cp:revision>
  <dcterms:created xsi:type="dcterms:W3CDTF">2013-06-01T15:49:49Z</dcterms:created>
  <dcterms:modified xsi:type="dcterms:W3CDTF">2013-06-05T12:47:35Z</dcterms:modified>
</cp:coreProperties>
</file>