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8" r:id="rId3"/>
    <p:sldId id="259" r:id="rId4"/>
    <p:sldId id="260" r:id="rId5"/>
    <p:sldId id="261" r:id="rId6"/>
    <p:sldId id="257" r:id="rId7"/>
    <p:sldId id="256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875A-8575-4F99-8784-F4831E916DA8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C72D-91C2-443B-8078-251757CEF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C72D-91C2-443B-8078-251757CEF7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45DFFB-7402-43AA-B3EE-C0F3702BEAF4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FF405F-577F-4BD3-8217-BD230CD8D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Pictures\бабушка\1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392488" cy="56422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бабушка\famil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037" cy="54240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бабушка\2d963181a3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65547" cy="577939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1. Обтесать бревна.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340768"/>
            <a:ext cx="306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2. </a:t>
            </a:r>
            <a:r>
              <a:rPr lang="ru-RU" sz="2400" b="1" dirty="0" smtClean="0"/>
              <a:t>Изготовить </a:t>
            </a:r>
            <a:r>
              <a:rPr lang="ru-RU" sz="2400" b="1" dirty="0" smtClean="0"/>
              <a:t>сруб.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988840"/>
            <a:ext cx="521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3. </a:t>
            </a:r>
            <a:r>
              <a:rPr lang="ru-RU" sz="2400" b="1" dirty="0" smtClean="0"/>
              <a:t>Сдела</a:t>
            </a:r>
            <a:r>
              <a:rPr lang="ru-RU" sz="2400" b="1" dirty="0" smtClean="0"/>
              <a:t>ть </a:t>
            </a:r>
            <a:r>
              <a:rPr lang="ru-RU" sz="2400" b="1" dirty="0" smtClean="0"/>
              <a:t>фундамент.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708920"/>
            <a:ext cx="506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4. Поставить сруб на фундамент.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429000"/>
            <a:ext cx="453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</a:t>
            </a:r>
            <a:r>
              <a:rPr lang="ru-RU" sz="2400" b="1" dirty="0" smtClean="0"/>
              <a:t>Постави</a:t>
            </a:r>
            <a:r>
              <a:rPr lang="ru-RU" sz="2400" b="1" dirty="0" smtClean="0"/>
              <a:t>ть </a:t>
            </a:r>
            <a:r>
              <a:rPr lang="ru-RU" sz="2400" b="1" dirty="0" smtClean="0"/>
              <a:t>крышу.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214818"/>
            <a:ext cx="434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Прорубить окна и двери.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929198"/>
            <a:ext cx="58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7. </a:t>
            </a:r>
            <a:r>
              <a:rPr lang="ru-RU" sz="2400" b="1" dirty="0" smtClean="0"/>
              <a:t>Сдела</a:t>
            </a:r>
            <a:r>
              <a:rPr lang="ru-RU" sz="2400" b="1" dirty="0" smtClean="0"/>
              <a:t>ть  </a:t>
            </a:r>
            <a:r>
              <a:rPr lang="ru-RU" sz="2400" b="1" dirty="0" smtClean="0"/>
              <a:t>пол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потолок.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715016"/>
            <a:ext cx="286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8. </a:t>
            </a:r>
            <a:r>
              <a:rPr lang="ru-RU" sz="2400" b="1" dirty="0" smtClean="0"/>
              <a:t>Сложить </a:t>
            </a:r>
            <a:r>
              <a:rPr lang="ru-RU" sz="2400" b="1" dirty="0" smtClean="0"/>
              <a:t>печь.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9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в ладу с сердцем, а душа  - с Богом.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Администратор\Pictures\бабушка\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598980" cy="44644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Испокон веку на Руси все хорошее, доброе, красивое называли ЛАДНЫМ.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6612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ЛАД – ПОРЯДОК - СОГЛАСИЕ</a:t>
            </a:r>
            <a:endParaRPr lang="ru-RU" sz="3200" b="1" dirty="0"/>
          </a:p>
        </p:txBody>
      </p:sp>
      <p:pic>
        <p:nvPicPr>
          <p:cNvPr id="4" name="Picture 2" descr="C:\Users\Администратор\Pictures\бабушка\f_15334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963468" cy="289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бабушка\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980728"/>
            <a:ext cx="7611175" cy="41044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бабушка\08547-a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64496" cy="60695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Согласие творит красоту духовную.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49289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Согласие – спасение семьи.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221088"/>
            <a:ext cx="616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Согласие необходимо </a:t>
            </a:r>
            <a:r>
              <a:rPr lang="ru-RU" sz="3200" b="1" dirty="0"/>
              <a:t>в</a:t>
            </a:r>
            <a:r>
              <a:rPr lang="ru-RU" sz="3200" b="1" dirty="0" smtClean="0"/>
              <a:t> труде.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4392488" cy="11521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СОГЛАСИЕ В ЧЕЛОВЕКЕ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5616" y="1556792"/>
            <a:ext cx="1296144" cy="86409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4008" y="1556792"/>
            <a:ext cx="0" cy="86409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16216" y="2420888"/>
            <a:ext cx="2088232" cy="86409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ДУША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420888"/>
            <a:ext cx="2088232" cy="86409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420888"/>
            <a:ext cx="2088232" cy="86409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СЕРДЦЕ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804248" y="1556792"/>
            <a:ext cx="1152128" cy="86409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35896" y="3861048"/>
            <a:ext cx="2088232" cy="86409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ЛАД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14" idx="2"/>
            <a:endCxn id="17" idx="0"/>
          </p:cNvCxnSpPr>
          <p:nvPr/>
        </p:nvCxnSpPr>
        <p:spPr>
          <a:xfrm>
            <a:off x="4680012" y="3284984"/>
            <a:ext cx="0" cy="57606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2"/>
          </p:cNvCxnSpPr>
          <p:nvPr/>
        </p:nvCxnSpPr>
        <p:spPr>
          <a:xfrm>
            <a:off x="4680012" y="4725144"/>
            <a:ext cx="0" cy="57606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2"/>
            <a:endCxn id="17" idx="1"/>
          </p:cNvCxnSpPr>
          <p:nvPr/>
        </p:nvCxnSpPr>
        <p:spPr>
          <a:xfrm>
            <a:off x="1655676" y="3284984"/>
            <a:ext cx="1980220" cy="10081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2"/>
            <a:endCxn id="17" idx="3"/>
          </p:cNvCxnSpPr>
          <p:nvPr/>
        </p:nvCxnSpPr>
        <p:spPr>
          <a:xfrm flipH="1">
            <a:off x="5724128" y="3284984"/>
            <a:ext cx="1836204" cy="10081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483768" y="5301208"/>
            <a:ext cx="4392488" cy="11521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ТВОРИТ ДОБРО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602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согласие красоту творит и добрую надежду рождает?»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бабушка\Babcia_z_wnuc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4373520" cy="55446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бабушка\2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687145" cy="533031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040300"/>
      </a:dk1>
      <a:lt1>
        <a:srgbClr val="040300"/>
      </a:lt1>
      <a:dk2>
        <a:srgbClr val="FEB80A"/>
      </a:dk2>
      <a:lt2>
        <a:srgbClr val="FEB80A"/>
      </a:lt2>
      <a:accent1>
        <a:srgbClr val="EACA53"/>
      </a:accent1>
      <a:accent2>
        <a:srgbClr val="FEB80A"/>
      </a:accent2>
      <a:accent3>
        <a:srgbClr val="C32D2E"/>
      </a:accent3>
      <a:accent4>
        <a:srgbClr val="FED46B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111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«Как согласие красоту творит и добрую надежду рождает?»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согласие красоту творит и добрую надежду рождает»</dc:title>
  <dc:creator>Пользователь Windows</dc:creator>
  <cp:lastModifiedBy>Admin</cp:lastModifiedBy>
  <cp:revision>17</cp:revision>
  <dcterms:created xsi:type="dcterms:W3CDTF">2012-12-14T11:03:47Z</dcterms:created>
  <dcterms:modified xsi:type="dcterms:W3CDTF">2012-12-16T14:45:08Z</dcterms:modified>
</cp:coreProperties>
</file>