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9" r:id="rId3"/>
    <p:sldId id="270" r:id="rId4"/>
    <p:sldId id="261" r:id="rId5"/>
    <p:sldId id="257" r:id="rId6"/>
    <p:sldId id="259" r:id="rId7"/>
    <p:sldId id="262" r:id="rId8"/>
    <p:sldId id="265" r:id="rId9"/>
    <p:sldId id="273" r:id="rId10"/>
    <p:sldId id="263" r:id="rId11"/>
    <p:sldId id="258" r:id="rId12"/>
    <p:sldId id="260" r:id="rId13"/>
    <p:sldId id="268" r:id="rId14"/>
    <p:sldId id="264" r:id="rId15"/>
    <p:sldId id="277" r:id="rId16"/>
    <p:sldId id="278" r:id="rId17"/>
    <p:sldId id="272" r:id="rId18"/>
    <p:sldId id="267" r:id="rId19"/>
    <p:sldId id="274" r:id="rId20"/>
    <p:sldId id="275" r:id="rId21"/>
    <p:sldId id="271" r:id="rId22"/>
    <p:sldId id="266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7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2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F426-F357-4B7A-9E79-AA0B548207FD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9F40-BA2C-42EB-ACAD-97A24B719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9AA5-3424-4939-B01C-6A6E30F9172A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B6C4D-400E-475A-B8BE-4E659E0CA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F258-1B8C-4C6D-87A3-539CEC2EAC02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A455-245C-45DA-A653-FD171F38B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F293-4623-4964-A055-47410F8D9F31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B4F4-744F-4D33-A6A0-7BADC2E41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777F-8829-4E33-AC1B-4D0E7726C151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2A89-F290-4864-81F8-00F8B6442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C193-B0FD-49D5-83D2-615FE3793661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1788-B575-4A3D-8A81-4C6BA5083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F083-EF9F-49E6-8834-0C1E7CF72BF1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4D3F-7EBD-44BC-B3F0-D711869A2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2F4A-8144-46A5-92D2-0D888A327BDC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1844-0A4B-4DB6-B062-A4ED2A237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7589-3549-4C24-A637-1E2640505ECB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2C5B-AE88-484F-92ED-1C14D5A85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45DE-F570-41A7-B207-1AECD79EC532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868C-9739-49B2-9439-B96B11747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C01C3-C322-44EE-90DC-A8FCDC56E39D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9A97-8FEF-4291-9267-BE831C07C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B11FC-F04F-4F62-AAE7-DB7C9213EB5E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A80AE3-9B5D-4F3D-A19D-17740C19C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0" r:id="rId2"/>
    <p:sldLayoutId id="2147483749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50" r:id="rId9"/>
    <p:sldLayoutId id="2147483746" r:id="rId10"/>
    <p:sldLayoutId id="2147483747" r:id="rId11"/>
  </p:sldLayoutIdLst>
  <p:transition spd="med"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7 чудес </a:t>
            </a:r>
            <a:br>
              <a:rPr lang="ru-RU" dirty="0" smtClean="0"/>
            </a:br>
            <a:r>
              <a:rPr lang="ru-RU" dirty="0" smtClean="0"/>
              <a:t>Саратовской области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0" y="4857750"/>
            <a:ext cx="3530600" cy="1428750"/>
          </a:xfrm>
        </p:spPr>
        <p:txBody>
          <a:bodyPr/>
          <a:lstStyle/>
          <a:p>
            <a:pPr marR="0"/>
            <a:r>
              <a:rPr lang="ru-RU" sz="1800" smtClean="0"/>
              <a:t>Подготовила</a:t>
            </a:r>
          </a:p>
          <a:p>
            <a:pPr marR="0"/>
            <a:r>
              <a:rPr lang="ru-RU" sz="1800" smtClean="0"/>
              <a:t>Миронова О.В.</a:t>
            </a:r>
          </a:p>
          <a:p>
            <a:pPr marR="0"/>
            <a:r>
              <a:rPr lang="ru-RU" sz="1800" smtClean="0"/>
              <a:t>учитель начальных классов</a:t>
            </a:r>
          </a:p>
          <a:p>
            <a:pPr marR="0"/>
            <a:r>
              <a:rPr lang="ru-RU" sz="1800" smtClean="0"/>
              <a:t>МОУ  СОШ  № 41</a:t>
            </a:r>
          </a:p>
        </p:txBody>
      </p:sp>
    </p:spTree>
  </p:cSld>
  <p:clrMapOvr>
    <a:masterClrMapping/>
  </p:clrMapOvr>
  <p:transition spd="med"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57e95858a2a2ca281936fc8fc278241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77863" y="1935163"/>
            <a:ext cx="6588273" cy="4389437"/>
          </a:xfrm>
          <a:effectLst>
            <a:softEdge rad="112500"/>
          </a:effectLst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2c73873a977c393daf63dbfcb279faa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77863" y="1935163"/>
            <a:ext cx="6588273" cy="4389437"/>
          </a:xfrm>
          <a:effectLst>
            <a:softEdge rad="112500"/>
          </a:effectLst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6fac9bb213ab234e877c66e110f6875c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77863" y="1935163"/>
            <a:ext cx="6588273" cy="4389437"/>
          </a:xfrm>
          <a:effectLst>
            <a:softEdge rad="112500"/>
          </a:effectLst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Городской парк</a:t>
            </a:r>
            <a:endParaRPr lang="ru-RU" dirty="0"/>
          </a:p>
        </p:txBody>
      </p:sp>
      <p:pic>
        <p:nvPicPr>
          <p:cNvPr id="17411" name="Содержимое 3" descr="ec0c16b3c5fb9f92d1ea653cbc1ddebc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77938" y="1935163"/>
            <a:ext cx="6588125" cy="4389437"/>
          </a:xfrm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88"/>
          </a:xfrm>
        </p:spPr>
        <p:txBody>
          <a:bodyPr/>
          <a:lstStyle/>
          <a:p>
            <a:pPr algn="ctr"/>
            <a:r>
              <a:rPr lang="ru-RU" sz="3600" smtClean="0"/>
              <a:t>Любимое место отдыха саратовцев</a:t>
            </a:r>
          </a:p>
        </p:txBody>
      </p:sp>
      <p:pic>
        <p:nvPicPr>
          <p:cNvPr id="4" name="Содержимое 3" descr="a51b8075a278b515ba6bbd67c9ee170c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108854" y="1935163"/>
            <a:ext cx="2926291" cy="4389437"/>
          </a:xfrm>
          <a:effectLst>
            <a:softEdge rad="112500"/>
          </a:effectLst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0004-005-Gorodskoj-park-kultury-i-otdykh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71472" y="714356"/>
            <a:ext cx="7929618" cy="5625742"/>
          </a:xfrm>
          <a:effectLst>
            <a:softEdge rad="112500"/>
          </a:effectLst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0004-004-Gorodskoj-park-kultury-i-otdykh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45708" y="1935163"/>
            <a:ext cx="5852583" cy="4389437"/>
          </a:xfrm>
          <a:effectLst>
            <a:softEdge rad="112500"/>
          </a:effectLst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Содержимое 3" descr="4857bb492e620724a702b2048b3b9a7d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77938" y="1935163"/>
            <a:ext cx="6588125" cy="4389437"/>
          </a:xfrm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Художественный музей</a:t>
            </a:r>
            <a:br>
              <a:rPr lang="ru-RU" sz="4000" smtClean="0"/>
            </a:br>
            <a:r>
              <a:rPr lang="ru-RU" sz="4000" smtClean="0"/>
              <a:t> им. А.Н.Радищева</a:t>
            </a:r>
          </a:p>
        </p:txBody>
      </p:sp>
      <p:pic>
        <p:nvPicPr>
          <p:cNvPr id="22531" name="Содержимое 3" descr="ca44a59c7f8bb7b6ec7b9a3c79226f6f_b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06463" y="1935163"/>
            <a:ext cx="7331075" cy="4389437"/>
          </a:xfrm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/>
          <a:lstStyle/>
          <a:p>
            <a:pPr algn="ctr"/>
            <a:r>
              <a:rPr lang="ru-RU" sz="3200" b="1" smtClean="0"/>
              <a:t>Саратовская консерватория имени Собинова</a:t>
            </a:r>
          </a:p>
        </p:txBody>
      </p:sp>
      <p:pic>
        <p:nvPicPr>
          <p:cNvPr id="3074" name="Picture 2" descr="C:\Users\Ольга\Desktop\из телефона\саратов  ленинский район\181111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1500188"/>
            <a:ext cx="54864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694153f7d919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214438" y="1500188"/>
            <a:ext cx="6786562" cy="4581525"/>
          </a:xfrm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algn="ctr"/>
            <a:r>
              <a:rPr lang="ru-RU" smtClean="0"/>
              <a:t>Саратовский мост</a:t>
            </a:r>
          </a:p>
        </p:txBody>
      </p:sp>
      <p:pic>
        <p:nvPicPr>
          <p:cNvPr id="6147" name="Содержимое 3" descr="fa040d2b3fa2c5678a241f83afd81bc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06550" y="1935163"/>
            <a:ext cx="5930900" cy="4389437"/>
          </a:xfrm>
        </p:spPr>
      </p:pic>
    </p:spTree>
  </p:cSld>
  <p:clrMapOvr>
    <a:masterClrMapping/>
  </p:clrMapOvr>
  <p:transition spd="med" advClick="0" advTm="4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x_a6e8771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14375" y="714375"/>
            <a:ext cx="7586663" cy="5500688"/>
          </a:xfrm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Утес Степана Разина</a:t>
            </a:r>
            <a:endParaRPr lang="ru-RU" dirty="0"/>
          </a:p>
        </p:txBody>
      </p:sp>
      <p:pic>
        <p:nvPicPr>
          <p:cNvPr id="25603" name="Содержимое 3" descr="9f33432d6a73fad6e8e0793c77a2106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Содержимое 3" descr="c70507a63b5787842d61fcc75608067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spd="med" advClick="0" advTm="4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573874">
            <a:off x="1000100" y="2786058"/>
            <a:ext cx="74740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за внимание</a:t>
            </a:r>
          </a:p>
        </p:txBody>
      </p:sp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305800" cy="50006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Материал взят из интернета</a:t>
            </a:r>
            <a:br>
              <a:rPr lang="ru-RU" sz="3200" dirty="0" smtClean="0"/>
            </a:br>
            <a:r>
              <a:rPr lang="en-US" sz="3200" dirty="0" smtClean="0"/>
              <a:t>http:// tvoysaratov.ru </a:t>
            </a:r>
            <a:endParaRPr lang="ru-RU" sz="3200" dirty="0"/>
          </a:p>
        </p:txBody>
      </p:sp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Содержимое 3" descr="29b32a0e77aa2da5e88619445518a20b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57250" y="714375"/>
            <a:ext cx="7777163" cy="5181600"/>
          </a:xfrm>
        </p:spPr>
      </p:pic>
    </p:spTree>
  </p:cSld>
  <p:clrMapOvr>
    <a:masterClrMapping/>
  </p:clrMapOvr>
  <p:transition spd="med" advClick="0" advTm="4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Содержимое 3" descr="6a3fcb95209b4b29cb68e3800939f0ca_b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63" y="714375"/>
            <a:ext cx="7885112" cy="5253038"/>
          </a:xfrm>
        </p:spPr>
      </p:pic>
    </p:spTree>
  </p:cSld>
  <p:clrMapOvr>
    <a:masterClrMapping/>
  </p:clrMapOvr>
  <p:transition spd="med" advClick="0" advTm="4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Парк Победы</a:t>
            </a:r>
          </a:p>
        </p:txBody>
      </p:sp>
      <p:pic>
        <p:nvPicPr>
          <p:cNvPr id="1026" name="Picture 2" descr="C:\Users\Ольга\Desktop\из телефона\саратов  ленинский район\1211200613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57356" y="1928802"/>
            <a:ext cx="5852583" cy="4389437"/>
          </a:xfrm>
          <a:effectLst>
            <a:softEdge rad="112500"/>
          </a:effectLst>
        </p:spPr>
      </p:pic>
    </p:spTree>
  </p:cSld>
  <p:clrMapOvr>
    <a:masterClrMapping/>
  </p:clrMapOvr>
  <p:transition spd="med" advClick="0" advTm="4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Ольга\Desktop\из телефона\саратов  ленинский район\99989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2910" y="1785926"/>
            <a:ext cx="2927350" cy="2040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Ольга\Desktop\из телефона\саратов  ленинский район\0a686ccfe7bc5ba69f743c0cd9f4d0e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2857496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Место приземления Ю.Гагарина</a:t>
            </a:r>
            <a:endParaRPr lang="ru-RU" dirty="0"/>
          </a:p>
        </p:txBody>
      </p:sp>
      <p:pic>
        <p:nvPicPr>
          <p:cNvPr id="4" name="Содержимое 3" descr="8c9a8a3b0bb21bff59a79b014512fcbb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130801" y="1935163"/>
            <a:ext cx="2882397" cy="4389437"/>
          </a:xfrm>
          <a:effectLst>
            <a:softEdge rad="112500"/>
          </a:effectLst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b374d0e69c30a117f7add184e8a0343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77863" y="1935163"/>
            <a:ext cx="6588273" cy="4389437"/>
          </a:xfrm>
          <a:effectLst>
            <a:softEdge rad="112500"/>
          </a:effectLst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f9f7cb22f6b45bd0facd92618a7f484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108854" y="1935163"/>
            <a:ext cx="2926291" cy="4389437"/>
          </a:xfrm>
          <a:effectLst>
            <a:softEdge rad="112500"/>
          </a:effectLst>
        </p:spPr>
      </p:pic>
    </p:spTree>
  </p:cSld>
  <p:clrMapOvr>
    <a:masterClrMapping/>
  </p:clrMapOvr>
  <p:transition spd="med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42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Constantia</vt:lpstr>
      <vt:lpstr>Arial</vt:lpstr>
      <vt:lpstr>Calibri</vt:lpstr>
      <vt:lpstr>Wingdings 2</vt:lpstr>
      <vt:lpstr>Поток</vt:lpstr>
      <vt:lpstr>7 чудес  Саратовской области</vt:lpstr>
      <vt:lpstr>Саратовский мост</vt:lpstr>
      <vt:lpstr>Слайд 3</vt:lpstr>
      <vt:lpstr>Слайд 4</vt:lpstr>
      <vt:lpstr>Парк Победы</vt:lpstr>
      <vt:lpstr>Слайд 6</vt:lpstr>
      <vt:lpstr>Место приземления Ю.Гагарина</vt:lpstr>
      <vt:lpstr>Слайд 8</vt:lpstr>
      <vt:lpstr>Слайд 9</vt:lpstr>
      <vt:lpstr>Слайд 10</vt:lpstr>
      <vt:lpstr>Слайд 11</vt:lpstr>
      <vt:lpstr>Слайд 12</vt:lpstr>
      <vt:lpstr>Городской парк</vt:lpstr>
      <vt:lpstr>Любимое место отдыха саратовцев</vt:lpstr>
      <vt:lpstr>Слайд 15</vt:lpstr>
      <vt:lpstr>Слайд 16</vt:lpstr>
      <vt:lpstr>Слайд 17</vt:lpstr>
      <vt:lpstr>Художественный музей  им. А.Н.Радищева</vt:lpstr>
      <vt:lpstr>Саратовская консерватория имени Собинова</vt:lpstr>
      <vt:lpstr>Слайд 20</vt:lpstr>
      <vt:lpstr>Утес Степана Разина</vt:lpstr>
      <vt:lpstr>Слайд 22</vt:lpstr>
      <vt:lpstr>Слайд 23</vt:lpstr>
      <vt:lpstr>Материал взят из интернета http:// tvoysaratov.ru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чудес  Саратовской области</dc:title>
  <dc:creator>Ольга</dc:creator>
  <cp:lastModifiedBy>Family</cp:lastModifiedBy>
  <cp:revision>10</cp:revision>
  <dcterms:created xsi:type="dcterms:W3CDTF">2014-08-16T15:23:06Z</dcterms:created>
  <dcterms:modified xsi:type="dcterms:W3CDTF">2014-08-17T06:14:47Z</dcterms:modified>
</cp:coreProperties>
</file>