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2" r:id="rId6"/>
    <p:sldId id="265" r:id="rId7"/>
    <p:sldId id="261" r:id="rId8"/>
    <p:sldId id="260" r:id="rId9"/>
    <p:sldId id="259" r:id="rId10"/>
    <p:sldId id="258" r:id="rId11"/>
    <p:sldId id="270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68A7-C555-4A2E-B170-E58E0B94ADAA}" type="datetimeFigureOut">
              <a:rPr lang="ru-RU" smtClean="0"/>
              <a:pPr/>
              <a:t>31.12.2014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2B562-C9D3-4A3A-AAB3-03F19DB0A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028971"/>
          </a:xfrm>
        </p:spPr>
        <p:txBody>
          <a:bodyPr>
            <a:normAutofit/>
          </a:bodyPr>
          <a:lstStyle/>
          <a:p>
            <a:pPr algn="l"/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</a:rPr>
              <a:t>ВОРОБЕЙ </a:t>
            </a: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</a:rPr>
              <a:t> И </a:t>
            </a: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</a:rPr>
              <a:t>КОТЯТА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 descr="http://img-fotki.yandex.ru/get/5309/28257045.680/0_72af3_b015caa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4" y="214290"/>
            <a:ext cx="2304256" cy="2304256"/>
          </a:xfrm>
          <a:prstGeom prst="rect">
            <a:avLst/>
          </a:prstGeom>
          <a:noFill/>
        </p:spPr>
      </p:pic>
      <p:pic>
        <p:nvPicPr>
          <p:cNvPr id="5" name="Picture 4" descr="http://img0.liveinternet.ru/images/attach/c/2/71/974/71974285_multik3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6314" y="4286256"/>
            <a:ext cx="2520280" cy="2271058"/>
          </a:xfrm>
          <a:prstGeom prst="rect">
            <a:avLst/>
          </a:prstGeom>
          <a:noFill/>
        </p:spPr>
      </p:pic>
      <p:pic>
        <p:nvPicPr>
          <p:cNvPr id="6" name="Picture 4" descr="http://img0.liveinternet.ru/images/attach/c/2/71/974/71974285_multik3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857884" y="2786058"/>
            <a:ext cx="2448272" cy="22061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3000373"/>
            <a:ext cx="50720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Составление </a:t>
            </a:r>
            <a:r>
              <a:rPr lang="ru-RU" sz="3600" b="1" dirty="0" smtClean="0">
                <a:solidFill>
                  <a:srgbClr val="002060"/>
                </a:solidFill>
              </a:rPr>
              <a:t>рассказа по сюжетным картинкам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подготовлен учителем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начальных классов МАОУ «Гимназия № 7» г.Перми Косолаповой Л.А.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План.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1.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Вступление.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Что делают герои рассказа?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2.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Основная часть.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2.1. О чём подумали котята, когда заметили птичку?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2.2. Как развивались события?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2.3.Чем закончилась прогулка для котят?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3. 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Заключение. </a:t>
            </a: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Удалось ли котятам полакомиться птичкой?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Опорные слова и словосочетания: 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Присесть отдохнуть, пенёк, в поисках пищи, заметить, поймать, подкрадываться, сильно стукнуться лбами, не удалось полакомиться.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Образец сочинения.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</a:rPr>
              <a:t>Не удалось полакомиться.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        Как-то раз воробей присел отдохнуть на пенёк. Рядом прогуливались в поисках пищи два котёнка.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        Вдруг котята заметили птичку. Глупые малыши захотели поймать воробья. Они стали тихонько подкрадываться к пню с разных сторон.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Приблизившись к птичке, котята высоко подпрыгнули.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        В это время воробей вспорхнул и улетел, а котята сильно стукнулись лбами.  От неожиданности и боли котята отскочили друг от друга и убежали. Воробей же вернулся на пенёк.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         Не удалось глупым котятам полакомиться птичкой!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l="50604" t="2996" b="48968"/>
          <a:stretch>
            <a:fillRect/>
          </a:stretch>
        </p:blipFill>
        <p:spPr bwMode="auto">
          <a:xfrm>
            <a:off x="2195736" y="3140968"/>
            <a:ext cx="2595699" cy="3384376"/>
          </a:xfrm>
          <a:prstGeom prst="rect">
            <a:avLst/>
          </a:prstGeom>
          <a:noFill/>
        </p:spPr>
      </p:pic>
      <p:pic>
        <p:nvPicPr>
          <p:cNvPr id="3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t="2996" r="50930" b="48968"/>
          <a:stretch>
            <a:fillRect/>
          </a:stretch>
        </p:blipFill>
        <p:spPr bwMode="auto">
          <a:xfrm>
            <a:off x="179512" y="188639"/>
            <a:ext cx="2736304" cy="3591399"/>
          </a:xfrm>
          <a:prstGeom prst="rect">
            <a:avLst/>
          </a:prstGeom>
          <a:noFill/>
        </p:spPr>
      </p:pic>
      <p:pic>
        <p:nvPicPr>
          <p:cNvPr id="4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t="51467" r="50930"/>
          <a:stretch>
            <a:fillRect/>
          </a:stretch>
        </p:blipFill>
        <p:spPr bwMode="auto">
          <a:xfrm>
            <a:off x="4283968" y="260648"/>
            <a:ext cx="2552134" cy="3384376"/>
          </a:xfrm>
          <a:prstGeom prst="rect">
            <a:avLst/>
          </a:prstGeom>
          <a:noFill/>
        </p:spPr>
      </p:pic>
      <p:pic>
        <p:nvPicPr>
          <p:cNvPr id="5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l="50603" t="51467"/>
          <a:stretch>
            <a:fillRect/>
          </a:stretch>
        </p:blipFill>
        <p:spPr bwMode="auto">
          <a:xfrm>
            <a:off x="6156176" y="2996952"/>
            <a:ext cx="2751609" cy="3624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l="50604" t="2996" b="48968"/>
          <a:stretch>
            <a:fillRect/>
          </a:stretch>
        </p:blipFill>
        <p:spPr bwMode="auto">
          <a:xfrm>
            <a:off x="2267744" y="2996952"/>
            <a:ext cx="2319561" cy="3024336"/>
          </a:xfrm>
          <a:prstGeom prst="rect">
            <a:avLst/>
          </a:prstGeom>
          <a:noFill/>
        </p:spPr>
      </p:pic>
      <p:pic>
        <p:nvPicPr>
          <p:cNvPr id="3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t="2996" r="50930" b="48968"/>
          <a:stretch>
            <a:fillRect/>
          </a:stretch>
        </p:blipFill>
        <p:spPr bwMode="auto">
          <a:xfrm>
            <a:off x="179512" y="1556792"/>
            <a:ext cx="2304256" cy="3024336"/>
          </a:xfrm>
          <a:prstGeom prst="rect">
            <a:avLst/>
          </a:prstGeom>
          <a:noFill/>
        </p:spPr>
      </p:pic>
      <p:pic>
        <p:nvPicPr>
          <p:cNvPr id="4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t="51467" r="50930"/>
          <a:stretch>
            <a:fillRect/>
          </a:stretch>
        </p:blipFill>
        <p:spPr bwMode="auto">
          <a:xfrm>
            <a:off x="4355976" y="1700808"/>
            <a:ext cx="2304256" cy="3055666"/>
          </a:xfrm>
          <a:prstGeom prst="rect">
            <a:avLst/>
          </a:prstGeom>
          <a:noFill/>
        </p:spPr>
      </p:pic>
      <p:pic>
        <p:nvPicPr>
          <p:cNvPr id="5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l="50603" t="51467"/>
          <a:stretch>
            <a:fillRect/>
          </a:stretch>
        </p:blipFill>
        <p:spPr bwMode="auto">
          <a:xfrm>
            <a:off x="6588224" y="3068960"/>
            <a:ext cx="2319561" cy="30556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Кто изображён на картинках?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Где происходят события?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l="50604" t="2996" b="48968"/>
          <a:stretch>
            <a:fillRect/>
          </a:stretch>
        </p:blipFill>
        <p:spPr bwMode="auto">
          <a:xfrm>
            <a:off x="2411760" y="2996952"/>
            <a:ext cx="2319561" cy="3024336"/>
          </a:xfrm>
          <a:prstGeom prst="rect">
            <a:avLst/>
          </a:prstGeom>
          <a:noFill/>
        </p:spPr>
      </p:pic>
      <p:pic>
        <p:nvPicPr>
          <p:cNvPr id="3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t="2996" r="50930" b="48968"/>
          <a:stretch>
            <a:fillRect/>
          </a:stretch>
        </p:blipFill>
        <p:spPr bwMode="auto">
          <a:xfrm>
            <a:off x="251520" y="2132856"/>
            <a:ext cx="2304256" cy="3024336"/>
          </a:xfrm>
          <a:prstGeom prst="rect">
            <a:avLst/>
          </a:prstGeom>
          <a:noFill/>
        </p:spPr>
      </p:pic>
      <p:pic>
        <p:nvPicPr>
          <p:cNvPr id="4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t="51467" r="50930"/>
          <a:stretch>
            <a:fillRect/>
          </a:stretch>
        </p:blipFill>
        <p:spPr bwMode="auto">
          <a:xfrm>
            <a:off x="4572000" y="2132856"/>
            <a:ext cx="2304256" cy="3055666"/>
          </a:xfrm>
          <a:prstGeom prst="rect">
            <a:avLst/>
          </a:prstGeom>
          <a:noFill/>
        </p:spPr>
      </p:pic>
      <p:pic>
        <p:nvPicPr>
          <p:cNvPr id="5" name="Picture 2" descr="&amp;rcy;&amp;acy;&amp;scy;&amp;scy;&amp;kcy;&amp;acy;&amp;zcy; &amp;pcy;&amp;ocy; &amp;kcy;&amp;acy;&amp;rcy;&amp;tcy;&amp;icy;&amp;ncy;&amp;kcy;&amp;iecy;"/>
          <p:cNvPicPr>
            <a:picLocks noChangeAspect="1" noChangeArrowheads="1"/>
          </p:cNvPicPr>
          <p:nvPr/>
        </p:nvPicPr>
        <p:blipFill>
          <a:blip r:embed="rId2" cstate="print"/>
          <a:srcRect l="50603" t="51467"/>
          <a:stretch>
            <a:fillRect/>
          </a:stretch>
        </p:blipFill>
        <p:spPr bwMode="auto">
          <a:xfrm>
            <a:off x="6588224" y="3068960"/>
            <a:ext cx="2319561" cy="30556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7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Почему котята захотели поймать птичку?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Что случилось с котятами?</a:t>
            </a:r>
          </a:p>
          <a:p>
            <a:pPr algn="ctr"/>
            <a:endParaRPr lang="ru-RU" sz="36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Выберите наиболее удачный заголовок: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«Не удалось полакомиться»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«Воробей и котята»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«Смелый воробей»</a:t>
            </a:r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7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Задайте главный вопрос к каждой картинке. У вас получился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план</a:t>
            </a: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сочинения.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98884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1.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Вступление. 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Что делают герои рассказа?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2.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Основная часть.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2.1. О чём подумали котята, когда заметили птичку?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2.2. Как развивались события?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2.3. Чем закончилась прогулка для котят?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3. </a:t>
            </a: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Заключение. 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Удалось ли котятам полакомиться птичкой?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Замените слова близкими по смыслу словами: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воробей –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котята –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заметить –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     съесть - </a:t>
            </a:r>
          </a:p>
          <a:p>
            <a:pPr algn="ctr"/>
            <a:endParaRPr lang="ru-RU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img-2004-12.photosight.ru/27/713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429000"/>
            <a:ext cx="4419268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1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Arial Black" pitchFamily="34" charset="0"/>
              </a:rPr>
              <a:t>Подберите как можно больше слов-признаков  к словам 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Arial Black" pitchFamily="34" charset="0"/>
              </a:rPr>
              <a:t>в</a:t>
            </a: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оробей - …,</a:t>
            </a:r>
          </a:p>
          <a:p>
            <a:r>
              <a:rPr lang="ru-RU" sz="4000" b="1" i="1" dirty="0">
                <a:solidFill>
                  <a:srgbClr val="FF0000"/>
                </a:solidFill>
                <a:latin typeface="Arial Black" pitchFamily="34" charset="0"/>
              </a:rPr>
              <a:t>к</a:t>
            </a:r>
            <a:r>
              <a:rPr lang="ru-RU" sz="4000" b="1" i="1" dirty="0" smtClean="0">
                <a:solidFill>
                  <a:srgbClr val="FF0000"/>
                </a:solidFill>
                <a:latin typeface="Arial Black" pitchFamily="34" charset="0"/>
              </a:rPr>
              <a:t>отята - …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8" name="Picture 4" descr="http://img0.liveinternet.ru/images/attach/c/2/71/974/71974285_multik3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3480370"/>
            <a:ext cx="4248472" cy="38283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2060848"/>
            <a:ext cx="151216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img-fotki.yandex.ru/get/5309/28257045.680/0_72af3_b015caa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342" y="1988840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04664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Скажите по-другому: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У котят появилось желание поймать воробья.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105835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Распространите предложения: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Котята гуляли.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Воробей отдыхал.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img-fotki.yandex.ru/get/4610/89635038.61c/0_6fb97_2a85aa6d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2608598" cy="3115022"/>
          </a:xfrm>
          <a:prstGeom prst="rect">
            <a:avLst/>
          </a:prstGeom>
          <a:noFill/>
        </p:spPr>
      </p:pic>
      <p:pic>
        <p:nvPicPr>
          <p:cNvPr id="2052" name="Picture 4" descr="http://j1.tagstat.com/image03/0/c1f5/00Rg051wc7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044" y="3429000"/>
            <a:ext cx="3430924" cy="3263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Составь из слов каждой строчки предложения: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• стали, к, котята, тихонько, пню, подкрадываться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• отдыхать, воробей, пенёчке, остался, на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• котятам, птичкой, полакомиться, не удалось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Picture 4" descr="http://img0.liveinternet.ru/images/attach/c/2/71/974/71974285_multik3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492896"/>
            <a:ext cx="2179045" cy="1560784"/>
          </a:xfrm>
          <a:prstGeom prst="rect">
            <a:avLst/>
          </a:prstGeom>
          <a:noFill/>
        </p:spPr>
      </p:pic>
      <p:pic>
        <p:nvPicPr>
          <p:cNvPr id="5" name="Picture 4" descr="http://img0.liveinternet.ru/images/attach/c/2/71/974/71974285_multik3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955" y="3212976"/>
            <a:ext cx="2179045" cy="1560784"/>
          </a:xfrm>
          <a:prstGeom prst="rect">
            <a:avLst/>
          </a:prstGeom>
          <a:noFill/>
        </p:spPr>
      </p:pic>
      <p:pic>
        <p:nvPicPr>
          <p:cNvPr id="6" name="Picture 2" descr="http://img-fotki.yandex.ru/get/5309/28257045.680/0_72af3_b015caa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07904" y="4941168"/>
            <a:ext cx="1503462" cy="1664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370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ВОРОБЕЙ  И КОТЯТА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ВОРОБЕЙ И КОТЯТА</dc:title>
  <dc:creator>Лариса</dc:creator>
  <cp:lastModifiedBy>Admin</cp:lastModifiedBy>
  <cp:revision>6</cp:revision>
  <dcterms:created xsi:type="dcterms:W3CDTF">2013-01-04T13:07:09Z</dcterms:created>
  <dcterms:modified xsi:type="dcterms:W3CDTF">2014-12-31T17:13:49Z</dcterms:modified>
</cp:coreProperties>
</file>