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8" r:id="rId12"/>
    <p:sldId id="269" r:id="rId13"/>
    <p:sldId id="270" r:id="rId14"/>
    <p:sldId id="267" r:id="rId15"/>
    <p:sldId id="258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12068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1600200"/>
            <a:ext cx="56886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47664" y="422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41D2-E0ED-426A-B9B3-040CB8D5350E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1880" y="37890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0" y="41490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7D52-6F7B-441F-A8F8-08CC8361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effectLst>
            <a:outerShdw blurRad="520700" dist="1054100" dir="1620000" sx="1000" sy="1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DELL\Pictures\сугробы со снегом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11560" y="620688"/>
            <a:ext cx="7920880" cy="5616624"/>
          </a:xfrm>
          <a:prstGeom prst="rect">
            <a:avLst/>
          </a:prstGeom>
          <a:noFill/>
        </p:spPr>
      </p:pic>
      <p:pic>
        <p:nvPicPr>
          <p:cNvPr id="1035" name="Picture 11" descr="C:\Users\DELL\Pictures\снеговик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300192" y="3284984"/>
            <a:ext cx="1647825" cy="1795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ulia-vampire.ya.ru/replies.xml?item_no=1575" TargetMode="External"/><Relationship Id="rId2" Type="http://schemas.openxmlformats.org/officeDocument/2006/relationships/hyperlink" Target="http://allclipart.ru/vector_cliparts/rest_in_vector/432-novogodniy-sbornik-v-vektor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ya127.ucoz.ua/_si/0/22327406.gif" TargetMode="External"/><Relationship Id="rId2" Type="http://schemas.openxmlformats.org/officeDocument/2006/relationships/hyperlink" Target="http://file.mobilmusic.ru/78/ff/07/1114329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0astra-s37.edusite.ru/images/9f73ea793b97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060848"/>
            <a:ext cx="745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Повторяем состав слова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1628800"/>
            <a:ext cx="266328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63888" y="1556792"/>
            <a:ext cx="4680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90872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Как устроен наш язык</a:t>
            </a:r>
            <a:endParaRPr lang="ru-RU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Урок</a:t>
            </a:r>
            <a:endParaRPr lang="ru-RU" sz="4800" b="1" i="1" dirty="0"/>
          </a:p>
        </p:txBody>
      </p:sp>
      <p:sp>
        <p:nvSpPr>
          <p:cNvPr id="18" name="Прямоугольник 17"/>
          <p:cNvSpPr/>
          <p:nvPr/>
        </p:nvSpPr>
        <p:spPr>
          <a:xfrm rot="18835811">
            <a:off x="2236022" y="868182"/>
            <a:ext cx="1208426" cy="1225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764704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75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4797152"/>
            <a:ext cx="3031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</a:t>
            </a:r>
          </a:p>
          <a:p>
            <a:r>
              <a:rPr lang="ru-RU" dirty="0" smtClean="0"/>
              <a:t>Ростовской области</a:t>
            </a:r>
            <a:endParaRPr lang="ru-RU" dirty="0"/>
          </a:p>
        </p:txBody>
      </p:sp>
      <p:pic>
        <p:nvPicPr>
          <p:cNvPr id="22" name="Picture 2" descr="C:\Documents and Settings\Владелец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3068960"/>
            <a:ext cx="1898304" cy="2523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TextBox 22"/>
          <p:cNvSpPr txBox="1"/>
          <p:nvPr/>
        </p:nvSpPr>
        <p:spPr>
          <a:xfrm>
            <a:off x="755576" y="5589240"/>
            <a:ext cx="291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2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46971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 лишнее слово: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772816"/>
            <a:ext cx="307969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1) чайник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780928"/>
            <a:ext cx="39190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2) кофейник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941168"/>
            <a:ext cx="270619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applause.wav"/>
                </a:hlinkClick>
              </a:rPr>
              <a:t>4) веник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861048"/>
            <a:ext cx="39430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3) молочник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46971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 лишнее слово: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5718" y="1772816"/>
            <a:ext cx="44038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1) посмотреть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513" y="2780928"/>
            <a:ext cx="375756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applause.wav"/>
                </a:hlinkClick>
              </a:rPr>
              <a:t>2) победить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5864" y="4941168"/>
            <a:ext cx="414216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4) погрустить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1265" y="3861048"/>
            <a:ext cx="37961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3) подумать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46971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 лишнее слово: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1763" y="1772816"/>
            <a:ext cx="355180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1) косточка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80928"/>
            <a:ext cx="35357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applause.wav"/>
                </a:hlinkClick>
              </a:rPr>
              <a:t>2) шапочка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2628" y="4941168"/>
            <a:ext cx="36486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4) ленточка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5279" y="3861048"/>
            <a:ext cx="396807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3) звёздочка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386" y="836712"/>
            <a:ext cx="69858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правильны оба варианта: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988840"/>
            <a:ext cx="19211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завод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Дуга 10"/>
          <p:cNvSpPr/>
          <p:nvPr/>
        </p:nvSpPr>
        <p:spPr>
          <a:xfrm rot="18948218">
            <a:off x="1687643" y="2086212"/>
            <a:ext cx="2168312" cy="210832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060848"/>
            <a:ext cx="19211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завод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684584" y="29249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5076056" y="2276872"/>
            <a:ext cx="792088" cy="288032"/>
            <a:chOff x="3347864" y="3717032"/>
            <a:chExt cx="792088" cy="28803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347864" y="3717032"/>
              <a:ext cx="792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067944" y="3717032"/>
              <a:ext cx="8384" cy="288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Дуга 24"/>
          <p:cNvSpPr/>
          <p:nvPr/>
        </p:nvSpPr>
        <p:spPr>
          <a:xfrm rot="18948218">
            <a:off x="5665766" y="2213904"/>
            <a:ext cx="1340861" cy="120332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39552" y="2996952"/>
            <a:ext cx="3480441" cy="1705545"/>
            <a:chOff x="539552" y="2996952"/>
            <a:chExt cx="3480441" cy="1705545"/>
          </a:xfrm>
        </p:grpSpPr>
        <p:sp>
          <p:nvSpPr>
            <p:cNvPr id="26" name="Стрелка вправо 25"/>
            <p:cNvSpPr/>
            <p:nvPr/>
          </p:nvSpPr>
          <p:spPr>
            <a:xfrm rot="5400000">
              <a:off x="2282596" y="3270132"/>
              <a:ext cx="978408" cy="432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3933056"/>
              <a:ext cx="34804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предприятие</a:t>
              </a:r>
              <a:endPara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92080" y="3068960"/>
            <a:ext cx="1997663" cy="1633537"/>
            <a:chOff x="5292080" y="3068960"/>
            <a:chExt cx="1997663" cy="1633537"/>
          </a:xfrm>
        </p:grpSpPr>
        <p:sp>
          <p:nvSpPr>
            <p:cNvPr id="27" name="Стрелка вправо 26"/>
            <p:cNvSpPr/>
            <p:nvPr/>
          </p:nvSpPr>
          <p:spPr>
            <a:xfrm rot="5400000">
              <a:off x="5594964" y="3342140"/>
              <a:ext cx="978408" cy="432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292080" y="3933056"/>
              <a:ext cx="199766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 часов</a:t>
              </a:r>
              <a:endPara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2103" y="1628800"/>
            <a:ext cx="4920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Молодцы!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Зимние анимашки смайл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14507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Шаблон презентации:  Стрельцова Ирина Михайловна, учитель начальных классов МКОУ «СОШ №1»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Фон: </a:t>
            </a:r>
            <a:r>
              <a:rPr lang="ru-RU" sz="2400" u="sng" dirty="0" smtClean="0">
                <a:hlinkClick r:id="rId2"/>
              </a:rPr>
              <a:t>http://allclipart.ru/vector_cliparts/rest_in_vector/432-novogodniy-sbornik-v-vektore.html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Снеговик: </a:t>
            </a:r>
            <a:r>
              <a:rPr lang="ru-RU" sz="2400" u="sng" dirty="0" smtClean="0">
                <a:hlinkClick r:id="rId3"/>
              </a:rPr>
              <a:t>http://yulia-vampire.ya.ru/replies.xml?item_no=1575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836712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4586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http://file.mobilmusic.ru/78/ff/07/1114329.gif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-ёлка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http://gimnaziya127.ucoz.ua/_si/0/22327406.gif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-ёлка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http://30astra-s37.edusite.ru/images/9f73ea793b97.gif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996952"/>
            <a:ext cx="460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Благодарность автору шаблона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4664"/>
            <a:ext cx="74888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Каллиграфическая минутка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D:\чистописание\19577\IMG_0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628800"/>
            <a:ext cx="371645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76056" y="1268760"/>
            <a:ext cx="3238303" cy="175432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Пиши красиво!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08720"/>
            <a:ext cx="5904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Словарный диктант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132856"/>
            <a:ext cx="17283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Адр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…с,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132856"/>
            <a:ext cx="18834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р…бота,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1017" y="2132856"/>
            <a:ext cx="20374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втобус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132856"/>
            <a:ext cx="16257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яг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…да,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4118" y="2996952"/>
            <a:ext cx="15007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ин…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996952"/>
            <a:ext cx="24000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лес…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ница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9669" y="2996952"/>
            <a:ext cx="23968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праз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…ник.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1988840"/>
            <a:ext cx="494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2060848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060848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1988840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2852936"/>
            <a:ext cx="494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2852936"/>
            <a:ext cx="4251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924944"/>
            <a:ext cx="543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5472608" cy="2088232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Мои документы\Мои рисунки\Изображение\Копия (2) Изображение 0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708920"/>
            <a:ext cx="5472608" cy="2088232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/>
        </p:nvGrpSpPr>
        <p:grpSpPr>
          <a:xfrm>
            <a:off x="3131840" y="4797152"/>
            <a:ext cx="2736304" cy="707886"/>
            <a:chOff x="3131840" y="4797152"/>
            <a:chExt cx="2736304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131840" y="4797152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/>
                <a:t>травинки,</a:t>
              </a:r>
              <a:endParaRPr lang="ru-RU" sz="4000" i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788024" y="4797152"/>
              <a:ext cx="288032" cy="288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4499992" y="4869160"/>
            <a:ext cx="288032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940152" y="4797152"/>
            <a:ext cx="2088232" cy="707886"/>
            <a:chOff x="5940152" y="4797152"/>
            <a:chExt cx="2088232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5940152" y="479715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/>
                <a:t>берёзки,</a:t>
              </a:r>
              <a:endParaRPr lang="ru-RU" sz="4000" i="1"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7236296" y="4869160"/>
              <a:ext cx="360040" cy="216024"/>
              <a:chOff x="2339752" y="4869160"/>
              <a:chExt cx="360040" cy="216024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2339752" y="4869160"/>
                <a:ext cx="216024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 flipV="1">
                <a:off x="2555776" y="4869160"/>
                <a:ext cx="144016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Группа 39"/>
          <p:cNvGrpSpPr/>
          <p:nvPr/>
        </p:nvGrpSpPr>
        <p:grpSpPr>
          <a:xfrm>
            <a:off x="755576" y="5373216"/>
            <a:ext cx="2088232" cy="707886"/>
            <a:chOff x="755576" y="5373216"/>
            <a:chExt cx="2088232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755576" y="5373216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/>
                <a:t>осинки,</a:t>
              </a:r>
              <a:endParaRPr lang="ru-RU" sz="4000" i="1"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835696" y="5445224"/>
              <a:ext cx="288032" cy="216024"/>
              <a:chOff x="2339752" y="4869160"/>
              <a:chExt cx="288032" cy="216024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2339752" y="4869160"/>
                <a:ext cx="216024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 flipV="1">
                <a:off x="2555776" y="4869160"/>
                <a:ext cx="72008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Группа 36"/>
          <p:cNvGrpSpPr/>
          <p:nvPr/>
        </p:nvGrpSpPr>
        <p:grpSpPr>
          <a:xfrm>
            <a:off x="683568" y="4797152"/>
            <a:ext cx="2880320" cy="707886"/>
            <a:chOff x="683568" y="4797152"/>
            <a:chExt cx="288032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683568" y="479715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/>
                <a:t>Листочка,</a:t>
              </a:r>
              <a:endParaRPr lang="ru-RU" sz="4000" i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411760" y="4869160"/>
              <a:ext cx="288032" cy="216024"/>
              <a:chOff x="2411760" y="4869160"/>
              <a:chExt cx="288032" cy="216024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2411760" y="4869160"/>
                <a:ext cx="144016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2555776" y="4869160"/>
                <a:ext cx="144016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Группа 40"/>
          <p:cNvGrpSpPr/>
          <p:nvPr/>
        </p:nvGrpSpPr>
        <p:grpSpPr>
          <a:xfrm>
            <a:off x="2699792" y="5373216"/>
            <a:ext cx="2232248" cy="707886"/>
            <a:chOff x="2699792" y="5373216"/>
            <a:chExt cx="2232248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2699792" y="537321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/>
                <a:t>ёлочка</a:t>
              </a:r>
              <a:endParaRPr lang="ru-RU" sz="4000" i="1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779912" y="5445224"/>
              <a:ext cx="288032" cy="216024"/>
              <a:chOff x="2339752" y="4869160"/>
              <a:chExt cx="288032" cy="216024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2339752" y="4869160"/>
                <a:ext cx="216024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 flipV="1">
                <a:off x="2555776" y="4869160"/>
                <a:ext cx="72008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14" name="Picture 2" descr="Елочка в снегу - анимация на телефон 1114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Мои документы\Мои рисунки\Изображение\Копия Изображение 027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836712"/>
            <a:ext cx="590465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1331640" y="2708920"/>
            <a:ext cx="504056" cy="144016"/>
            <a:chOff x="1403648" y="2708920"/>
            <a:chExt cx="504056" cy="14401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403648" y="2708920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572000" y="3140968"/>
            <a:ext cx="504056" cy="144016"/>
            <a:chOff x="1403648" y="2708920"/>
            <a:chExt cx="504056" cy="14401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403648" y="2708920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139952" y="3861048"/>
            <a:ext cx="288032" cy="144016"/>
            <a:chOff x="1619672" y="2708920"/>
            <a:chExt cx="288032" cy="14401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619672" y="2708920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5508104" y="4365104"/>
            <a:ext cx="288032" cy="144016"/>
            <a:chOff x="1619672" y="2708920"/>
            <a:chExt cx="288032" cy="14401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619672" y="2708920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55576" y="5085184"/>
            <a:ext cx="288032" cy="144016"/>
            <a:chOff x="1619672" y="2708920"/>
            <a:chExt cx="288032" cy="14401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619672" y="2708920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5508104" y="3861048"/>
            <a:ext cx="288032" cy="144016"/>
            <a:chOff x="1619672" y="2708920"/>
            <a:chExt cx="288032" cy="14401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619672" y="2708920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907704" y="2708920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074" name="Picture 2" descr="C:\Documents and Settings\Владелец\Мои документы\Мои рисунки\Изображение\Изображение 027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476672"/>
            <a:ext cx="62646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429000"/>
            <a:ext cx="327910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Придорожный,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429000"/>
            <a:ext cx="317452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пришкольный,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221088"/>
            <a:ext cx="29511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прибрежный,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221088"/>
            <a:ext cx="30545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пригородный,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83568" y="3789040"/>
            <a:ext cx="2376264" cy="216024"/>
            <a:chOff x="683568" y="3789040"/>
            <a:chExt cx="2376264" cy="21602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4005064"/>
              <a:ext cx="2376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059832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683568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572000" y="3789040"/>
            <a:ext cx="2376264" cy="216024"/>
            <a:chOff x="683568" y="3789040"/>
            <a:chExt cx="2376264" cy="21602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683568" y="4005064"/>
              <a:ext cx="2376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059832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83568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971600" y="4581128"/>
            <a:ext cx="2016224" cy="216024"/>
            <a:chOff x="1043608" y="3789040"/>
            <a:chExt cx="2016224" cy="21602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1043608" y="4005064"/>
              <a:ext cx="2016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059832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043608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572000" y="4581128"/>
            <a:ext cx="2376264" cy="216024"/>
            <a:chOff x="683568" y="3789040"/>
            <a:chExt cx="2376264" cy="21602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683568" y="4005064"/>
              <a:ext cx="23762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059832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83568" y="3789040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83568" y="5229200"/>
            <a:ext cx="1873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водный,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55776" y="5229200"/>
            <a:ext cx="1796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горный,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5229200"/>
            <a:ext cx="2111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вредный,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3519" y="5229200"/>
            <a:ext cx="1879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грозный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83568" y="5589240"/>
            <a:ext cx="1152128" cy="216024"/>
            <a:chOff x="683568" y="3501008"/>
            <a:chExt cx="1152128" cy="21602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83568" y="3717032"/>
              <a:ext cx="115212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1763688" y="350100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83568" y="350100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2483768" y="5589240"/>
            <a:ext cx="1152128" cy="216024"/>
            <a:chOff x="683568" y="3501008"/>
            <a:chExt cx="1152128" cy="21602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683568" y="3717032"/>
              <a:ext cx="115212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763688" y="350100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83568" y="350100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427984" y="5589240"/>
            <a:ext cx="1152128" cy="216024"/>
            <a:chOff x="611560" y="3140968"/>
            <a:chExt cx="1152128" cy="216024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611560" y="3356992"/>
              <a:ext cx="115212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763688" y="314096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611560" y="314096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6588224" y="5589240"/>
            <a:ext cx="1152128" cy="216024"/>
            <a:chOff x="611560" y="3140968"/>
            <a:chExt cx="1152128" cy="216024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611560" y="3356992"/>
              <a:ext cx="115212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763688" y="314096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611560" y="3140968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Владелец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5904656" cy="45365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501317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Georgia" pitchFamily="18" charset="0"/>
              </a:rPr>
              <a:t>Постучится,  поглядите,</a:t>
            </a:r>
          </a:p>
          <a:p>
            <a:r>
              <a:rPr lang="ru-RU" sz="3600" i="1" dirty="0" smtClean="0">
                <a:latin typeface="Georgia" pitchFamily="18" charset="0"/>
              </a:rPr>
              <a:t>пушистая, смолистая, душистая</a:t>
            </a:r>
            <a:endParaRPr lang="ru-RU" sz="3600" i="1" dirty="0">
              <a:latin typeface="Georgia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55576" y="5085184"/>
            <a:ext cx="584448" cy="207640"/>
            <a:chOff x="755576" y="5085184"/>
            <a:chExt cx="584448" cy="20764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755576" y="5085184"/>
              <a:ext cx="57606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331640" y="5085184"/>
              <a:ext cx="8384" cy="2076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851920" y="5085184"/>
            <a:ext cx="584448" cy="207640"/>
            <a:chOff x="755576" y="5085184"/>
            <a:chExt cx="584448" cy="20764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755576" y="5085184"/>
              <a:ext cx="57606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331640" y="5085184"/>
              <a:ext cx="8384" cy="2076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691680" y="5589240"/>
            <a:ext cx="720080" cy="216024"/>
            <a:chOff x="1691680" y="5589240"/>
            <a:chExt cx="720080" cy="216024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205172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69168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4355976" y="5661248"/>
            <a:ext cx="720080" cy="216024"/>
            <a:chOff x="1691680" y="5589240"/>
            <a:chExt cx="720080" cy="216024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205172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69168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876256" y="5589240"/>
            <a:ext cx="720080" cy="216024"/>
            <a:chOff x="1691680" y="5589240"/>
            <a:chExt cx="720080" cy="21602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205172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691680" y="5589240"/>
              <a:ext cx="360040" cy="21602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анимация всеФон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2801358" cy="334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0387" y="764704"/>
            <a:ext cx="34083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 ошибки: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3703" y="1772816"/>
            <a:ext cx="348377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applause.wav"/>
                </a:hlinkClick>
              </a:rPr>
              <a:t>1) избушка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780928"/>
            <a:ext cx="39750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drumroll.wav"/>
                </a:hlinkClick>
              </a:rPr>
              <a:t>2) дубок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842" y="3861048"/>
            <a:ext cx="33690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applause.wav"/>
                </a:hlinkClick>
              </a:rPr>
              <a:t>3) покупка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013176"/>
            <a:ext cx="34563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drumroll.wav"/>
                </a:hlinkClick>
              </a:rPr>
              <a:t>4) полёт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4528" y="908720"/>
            <a:ext cx="3113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Дуга 9"/>
          <p:cNvSpPr/>
          <p:nvPr/>
        </p:nvSpPr>
        <p:spPr>
          <a:xfrm rot="18780251">
            <a:off x="3564949" y="1864827"/>
            <a:ext cx="2613434" cy="271458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724128" y="1916832"/>
            <a:ext cx="179512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68144" y="1916832"/>
            <a:ext cx="144016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12160" y="2060848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780251">
            <a:off x="4086176" y="2847994"/>
            <a:ext cx="1403695" cy="144786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652120" y="2924944"/>
            <a:ext cx="288032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2924944"/>
            <a:ext cx="288032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012160" y="2996952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8780251">
            <a:off x="3420932" y="3881050"/>
            <a:ext cx="2613434" cy="271458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96136" y="4005064"/>
            <a:ext cx="144016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652120" y="4077072"/>
            <a:ext cx="152400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40152" y="4149080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355976" y="5229200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76056" y="5229200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18780251">
            <a:off x="4950272" y="5127042"/>
            <a:ext cx="1403695" cy="144786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156176" y="5301208"/>
            <a:ext cx="432048" cy="4320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5984" y="764704"/>
            <a:ext cx="46971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 лишнее слово: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72816"/>
            <a:ext cx="250741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1) забег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780928"/>
            <a:ext cx="31165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2) заплыв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861048"/>
            <a:ext cx="262700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3" name="applause.wav"/>
                </a:hlinkClick>
              </a:rPr>
              <a:t>3) закон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941168"/>
            <a:ext cx="287328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>
                  <a:snd r:embed="rId2" name="drumroll.wav"/>
                </a:hlinkClick>
              </a:rPr>
              <a:t>4) запуск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764704"/>
            <a:ext cx="46971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 лишнее слово: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242</TotalTime>
  <Words>244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ЗИМА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Источники: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2014-12-23T12:57:31Z</dcterms:created>
  <dcterms:modified xsi:type="dcterms:W3CDTF">2015-01-02T06:41:55Z</dcterms:modified>
</cp:coreProperties>
</file>