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DEC7AF-DF0A-4DCF-983A-7105C4ADE6C6}" type="datetimeFigureOut">
              <a:rPr lang="ru-RU" smtClean="0"/>
              <a:pPr/>
              <a:t>30.12.2014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4FD53A-BF80-438E-BC8B-FBCB4F3527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750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57422" y="714356"/>
            <a:ext cx="6143668" cy="34163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u="sng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КВН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u="sng" dirty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5400" b="1" u="sng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 русскому </a:t>
            </a:r>
            <a:r>
              <a:rPr lang="ru-RU" sz="5400" b="1" u="sng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языку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 smtClean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Учитель: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Нечеухина</a:t>
            </a:r>
            <a:r>
              <a:rPr lang="ru-RU" sz="2000" b="1" u="sng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С. В.</a:t>
            </a:r>
            <a:endParaRPr lang="ru-RU" sz="2000" b="1" u="sng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5000636"/>
            <a:ext cx="314327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ru-RU" sz="54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класс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500042"/>
            <a:ext cx="3886200" cy="56615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Очень любят детки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Морозные конфетки,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Только пьют потом пилюльки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Те, кто скушал что?</a:t>
            </a:r>
          </a:p>
          <a:p>
            <a:endParaRPr lang="ru-RU" dirty="0"/>
          </a:p>
        </p:txBody>
      </p:sp>
      <p:pic>
        <p:nvPicPr>
          <p:cNvPr id="5" name="Содержимое 4" descr="snow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785794"/>
            <a:ext cx="4516440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783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На ногах стальные кони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Будут резать лед реки,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Меня ветер не догонит -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Я надену что?</a:t>
            </a:r>
          </a:p>
          <a:p>
            <a:endParaRPr lang="ru-RU" dirty="0"/>
          </a:p>
        </p:txBody>
      </p:sp>
      <p:pic>
        <p:nvPicPr>
          <p:cNvPr id="5" name="Содержимое 4" descr="crystal_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642918"/>
            <a:ext cx="4087812" cy="55721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926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Деревянные дощечки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Мчат меня по полю к речке,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По сугробам - выше, ниже -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Что скользит по снегу?</a:t>
            </a:r>
          </a:p>
          <a:p>
            <a:endParaRPr lang="ru-RU" dirty="0"/>
          </a:p>
        </p:txBody>
      </p:sp>
      <p:pic>
        <p:nvPicPr>
          <p:cNvPr id="5" name="Содержимое 4" descr="лыжи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45050" y="642918"/>
            <a:ext cx="3886200" cy="52864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7120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Всё вокруг бело и нежно,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 узор на окнах нежный,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Иней на ветвях, как в сказке,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 мороз лишь для острастки —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Никого он не пугает,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Дети весело играют.</a:t>
            </a:r>
          </a:p>
          <a:p>
            <a:endParaRPr lang="ru-RU" dirty="0"/>
          </a:p>
        </p:txBody>
      </p:sp>
      <p:pic>
        <p:nvPicPr>
          <p:cNvPr id="5" name="Содержимое 4" descr="0_STATICb6389_434f215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785794"/>
            <a:ext cx="4357718" cy="5143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8548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Солнце больше нас не греет,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Холодком поземка веет!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Дунул в лужу ветерок,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Превратил ее в…..</a:t>
            </a:r>
          </a:p>
          <a:p>
            <a:endParaRPr lang="ru-RU" dirty="0"/>
          </a:p>
        </p:txBody>
      </p:sp>
      <p:pic>
        <p:nvPicPr>
          <p:cNvPr id="5" name="Содержимое 4" descr="f9c2cf7807f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714356"/>
            <a:ext cx="4230688" cy="500066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Игра «Весёлые звуки».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ис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Уго</a:t>
            </a: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ь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аму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ожи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Жа</a:t>
            </a: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</a:t>
            </a:r>
          </a:p>
          <a:p>
            <a:pPr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ис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Уго</a:t>
            </a: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ь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аму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ожи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жа</a:t>
            </a: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783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Ко</a:t>
            </a: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tx2"/>
                </a:solidFill>
              </a:rPr>
              <a:t>обок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tx2"/>
                </a:solidFill>
              </a:rPr>
              <a:t>ада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Иг</a:t>
            </a:r>
            <a:r>
              <a:rPr lang="ru-RU" sz="4000" b="1" dirty="0" smtClean="0">
                <a:solidFill>
                  <a:srgbClr val="FF0000"/>
                </a:solidFill>
              </a:rPr>
              <a:t>л</a:t>
            </a:r>
            <a:r>
              <a:rPr lang="ru-RU" sz="4000" b="1" dirty="0" smtClean="0">
                <a:solidFill>
                  <a:schemeClr val="tx2"/>
                </a:solidFill>
              </a:rPr>
              <a:t>у</a:t>
            </a: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Ко</a:t>
            </a: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tx2"/>
                </a:solidFill>
              </a:rPr>
              <a:t>обок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tx2"/>
                </a:solidFill>
              </a:rPr>
              <a:t>ада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Иг</a:t>
            </a:r>
            <a:r>
              <a:rPr lang="ru-RU" sz="4000" b="1" dirty="0" smtClean="0">
                <a:solidFill>
                  <a:srgbClr val="FF0000"/>
                </a:solidFill>
              </a:rPr>
              <a:t>р</a:t>
            </a:r>
            <a:r>
              <a:rPr lang="ru-RU" sz="4000" b="1" dirty="0" smtClean="0">
                <a:solidFill>
                  <a:schemeClr val="tx2"/>
                </a:solidFill>
              </a:rPr>
              <a:t>у</a:t>
            </a: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090635eab10f31dde5013ffbf70cd4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143248"/>
            <a:ext cx="2500306" cy="2714644"/>
          </a:xfrm>
          <a:prstGeom prst="rect">
            <a:avLst/>
          </a:prstGeom>
        </p:spPr>
      </p:pic>
      <p:pic>
        <p:nvPicPr>
          <p:cNvPr id="7" name="Рисунок 6" descr="1365409962_li9szqubfp0wen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214686"/>
            <a:ext cx="2357454" cy="2657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_-__1_~1анимации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2357430"/>
            <a:ext cx="5929353" cy="3857652"/>
          </a:xfrm>
        </p:spPr>
      </p:pic>
      <p:sp>
        <p:nvSpPr>
          <p:cNvPr id="5" name="Прямоугольник 4"/>
          <p:cNvSpPr/>
          <p:nvPr/>
        </p:nvSpPr>
        <p:spPr>
          <a:xfrm>
            <a:off x="1797939" y="1071546"/>
            <a:ext cx="662514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Молодцы!</a:t>
            </a:r>
          </a:p>
          <a:p>
            <a:pPr algn="ctr"/>
            <a:endParaRPr lang="ru-RU" sz="9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Название 1 команды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29e90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7786742" cy="48577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Название 2 команды</a:t>
            </a:r>
            <a:endParaRPr lang="ru-RU" sz="66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get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14488"/>
            <a:ext cx="428628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«Назови гласные буквы».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А   О  Ы  Э  У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Я    Ё   И  Е  Ю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Назвать буквы, которые смягчают согласные.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Я  Е  Ё  Ю  И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1"/>
                </a:solidFill>
              </a:rPr>
              <a:t>Найди лишнюю букву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609600" y="1589567"/>
            <a:ext cx="824868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>
                <a:solidFill>
                  <a:srgbClr val="00B050"/>
                </a:solidFill>
              </a:rPr>
              <a:t>А   Я   Т   Ь   О  Р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Исключи из каждого слова по одной букве, чтобы получилось новое слово.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15328" cy="4434840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Фрак –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Вафля –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Фланг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Исключи из каждого слова по одной букве, чтобы получилось новое слово.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4389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Смех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Хлев –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Хворь - </a:t>
            </a:r>
            <a:endParaRPr lang="ru-RU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1"/>
                </a:solidFill>
              </a:rPr>
              <a:t>Отгадай загадку</a:t>
            </a:r>
            <a:endParaRPr lang="ru-RU" sz="6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Они летят быстрее ветра,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И я лечу с них на три метра.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Вот мой полёт окончен. Хлоп!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Посадка мягкая в сугроб!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" name="Содержимое 8" descr="35082010-11-129019062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928802"/>
            <a:ext cx="4230688" cy="37147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256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Название 1 команды</vt:lpstr>
      <vt:lpstr>Название 2 команды</vt:lpstr>
      <vt:lpstr>Конкурс «Назови гласные буквы».</vt:lpstr>
      <vt:lpstr>Назвать буквы, которые смягчают согласные.</vt:lpstr>
      <vt:lpstr>Найди лишнюю букву</vt:lpstr>
      <vt:lpstr>Исключи из каждого слова по одной букве, чтобы получилось новое слово.</vt:lpstr>
      <vt:lpstr>Исключи из каждого слова по одной букве, чтобы получилось новое слово.</vt:lpstr>
      <vt:lpstr>Отгадай загадку</vt:lpstr>
      <vt:lpstr>Слайд 10</vt:lpstr>
      <vt:lpstr>Слайд 11</vt:lpstr>
      <vt:lpstr>Слайд 12</vt:lpstr>
      <vt:lpstr>Слайд 13</vt:lpstr>
      <vt:lpstr>Слайд 14</vt:lpstr>
      <vt:lpstr>Игра «Весёлые звуки».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2014-12-03T09:43:32Z</dcterms:created>
  <dcterms:modified xsi:type="dcterms:W3CDTF">2014-12-30T06:35:22Z</dcterms:modified>
</cp:coreProperties>
</file>