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58" r:id="rId6"/>
    <p:sldId id="261" r:id="rId7"/>
    <p:sldId id="268" r:id="rId8"/>
    <p:sldId id="271" r:id="rId9"/>
    <p:sldId id="270" r:id="rId10"/>
    <p:sldId id="272" r:id="rId11"/>
    <p:sldId id="275" r:id="rId12"/>
    <p:sldId id="264" r:id="rId13"/>
    <p:sldId id="265" r:id="rId14"/>
    <p:sldId id="266" r:id="rId15"/>
    <p:sldId id="267" r:id="rId16"/>
    <p:sldId id="276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2" autoAdjust="0"/>
    <p:restoredTop sz="94660"/>
  </p:normalViewPr>
  <p:slideViewPr>
    <p:cSldViewPr>
      <p:cViewPr>
        <p:scale>
          <a:sx n="73" d="100"/>
          <a:sy n="73" d="100"/>
        </p:scale>
        <p:origin x="-79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A67E-A7B7-4EE5-B65C-F38B0D9BE6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F979-440D-432C-B068-ED481DFE6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3140968"/>
            <a:ext cx="5328592" cy="295232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Работа с текстом</a:t>
            </a: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15" descr="http://stat20.privet.ru/lr/0b3228285eb05a4f5cf700715f2aab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106760" cy="5009753"/>
          </a:xfrm>
          <a:prstGeom prst="rect">
            <a:avLst/>
          </a:prstGeom>
          <a:noFill/>
        </p:spPr>
      </p:pic>
      <p:pic>
        <p:nvPicPr>
          <p:cNvPr id="5" name="Picture 2" descr="http://cs304612.vkontakte.ru/u46091048/-14/x_7de8bb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349034" cy="322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927" y="4509120"/>
            <a:ext cx="222507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11789" y="371525"/>
            <a:ext cx="8716238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Подчеркни буквы, обозначающие</a:t>
            </a:r>
          </a:p>
          <a:p>
            <a:pPr algn="ctr"/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7944428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Гласные звуки 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(красной точкой): </a:t>
            </a:r>
          </a:p>
          <a:p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девочки</a:t>
            </a:r>
            <a:r>
              <a:rPr lang="ru-RU" sz="4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стоят, гурьбой</a:t>
            </a:r>
            <a:endParaRPr lang="ru-RU" sz="40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Твердые согласные звуки </a:t>
            </a:r>
            <a:r>
              <a:rPr lang="ru-RU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(синей точкой), </a:t>
            </a:r>
            <a:r>
              <a:rPr lang="ru-RU" sz="40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40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ягкие согласные звуки </a:t>
            </a:r>
            <a:r>
              <a:rPr lang="ru-RU" sz="36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(зелёной точкой): </a:t>
            </a:r>
            <a:endParaRPr lang="ru-RU" sz="36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0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мальчики, смех, радость</a:t>
            </a:r>
          </a:p>
          <a:p>
            <a:endParaRPr lang="ru-RU" sz="4000" b="1" cap="none" spc="0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</a:t>
            </a:r>
            <a:endParaRPr lang="ru-RU" sz="4000" b="1" i="1" cap="none" spc="0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87624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91680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83768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63888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51920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32040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12160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47664" y="544522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051720" y="544522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27784" y="544522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35896" y="544522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24128" y="551723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39952" y="544522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84168" y="551723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644008" y="5517232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20072" y="5517232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347864" y="544522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99592" y="544522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877272"/>
            <a:ext cx="1809750" cy="666751"/>
          </a:xfrm>
          <a:prstGeom prst="rect">
            <a:avLst/>
          </a:prstGeom>
          <a:noFill/>
        </p:spPr>
      </p:pic>
      <p:pic>
        <p:nvPicPr>
          <p:cNvPr id="26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949280"/>
            <a:ext cx="1809750" cy="666751"/>
          </a:xfrm>
          <a:prstGeom prst="rect">
            <a:avLst/>
          </a:prstGeom>
          <a:noFill/>
        </p:spPr>
      </p:pic>
      <p:pic>
        <p:nvPicPr>
          <p:cNvPr id="27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1809750" cy="666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60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Расставь знаки препинания</a:t>
            </a:r>
            <a:endParaRPr lang="ru-RU" sz="4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Стоят морозные деньки теперь нужны коньки и лыжи  девочки и мальчики гурьбой бегут на каток  они скользят по льду на коньках  сколько смеха и радости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24328" y="37170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59832" y="49411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03848" y="58772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11760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40352" y="18448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03848" y="5157192"/>
            <a:ext cx="117727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589240"/>
            <a:ext cx="1809750" cy="666751"/>
          </a:xfrm>
          <a:prstGeom prst="rect">
            <a:avLst/>
          </a:prstGeom>
          <a:noFill/>
        </p:spPr>
      </p:pic>
      <p:pic>
        <p:nvPicPr>
          <p:cNvPr id="10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445224"/>
            <a:ext cx="1809750" cy="666751"/>
          </a:xfrm>
          <a:prstGeom prst="rect">
            <a:avLst/>
          </a:prstGeom>
          <a:noFill/>
        </p:spPr>
      </p:pic>
      <p:pic>
        <p:nvPicPr>
          <p:cNvPr id="11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809750" cy="666751"/>
          </a:xfrm>
          <a:prstGeom prst="rect">
            <a:avLst/>
          </a:prstGeom>
          <a:noFill/>
        </p:spPr>
      </p:pic>
      <p:pic>
        <p:nvPicPr>
          <p:cNvPr id="12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20688"/>
            <a:ext cx="1809750" cy="66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Упражнения для пальчиков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Раз, два, три, четыре,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Мы с тобой снежок слепили,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Круглый, крепкий, очень гладкий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И совсем, совсем не сладкий.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Раз — подбросим,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Два — поймаем,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Три — уроним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И… сломаем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7" descr="http://www.nivagold.ru/raznoe1/robot/robot_1/Photo%200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25144"/>
            <a:ext cx="902538" cy="1771147"/>
          </a:xfrm>
          <a:prstGeom prst="rect">
            <a:avLst/>
          </a:prstGeom>
          <a:noFill/>
        </p:spPr>
      </p:pic>
      <p:pic>
        <p:nvPicPr>
          <p:cNvPr id="4" name="Picture 2" descr="http://www.cap.ru/home/79/rest/new/image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3861048"/>
            <a:ext cx="3216324" cy="2628900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8388424" y="558924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172400" y="5517232"/>
            <a:ext cx="504056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1844824"/>
            <a:ext cx="1512168" cy="1386831"/>
          </a:xfrm>
          <a:prstGeom prst="rect">
            <a:avLst/>
          </a:prstGeom>
          <a:noFill/>
        </p:spPr>
      </p:pic>
      <p:pic>
        <p:nvPicPr>
          <p:cNvPr id="9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59832" y="2564904"/>
            <a:ext cx="1512168" cy="648072"/>
          </a:xfrm>
          <a:prstGeom prst="rect">
            <a:avLst/>
          </a:prstGeom>
          <a:noFill/>
        </p:spPr>
      </p:pic>
      <p:pic>
        <p:nvPicPr>
          <p:cNvPr id="10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48064" y="2564904"/>
            <a:ext cx="1512168" cy="648072"/>
          </a:xfrm>
          <a:prstGeom prst="rect">
            <a:avLst/>
          </a:prstGeom>
          <a:noFill/>
        </p:spPr>
      </p:pic>
      <p:pic>
        <p:nvPicPr>
          <p:cNvPr id="11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224" y="908720"/>
            <a:ext cx="1512168" cy="648072"/>
          </a:xfrm>
          <a:prstGeom prst="rect">
            <a:avLst/>
          </a:prstGeom>
          <a:noFill/>
        </p:spPr>
      </p:pic>
      <p:pic>
        <p:nvPicPr>
          <p:cNvPr id="12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5949280"/>
            <a:ext cx="1512168" cy="648072"/>
          </a:xfrm>
          <a:prstGeom prst="rect">
            <a:avLst/>
          </a:prstGeom>
          <a:noFill/>
        </p:spPr>
      </p:pic>
      <p:pic>
        <p:nvPicPr>
          <p:cNvPr id="13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58694" flipH="1">
            <a:off x="5180891" y="3917684"/>
            <a:ext cx="1512168" cy="648072"/>
          </a:xfrm>
          <a:prstGeom prst="rect">
            <a:avLst/>
          </a:prstGeom>
          <a:noFill/>
        </p:spPr>
      </p:pic>
      <p:pic>
        <p:nvPicPr>
          <p:cNvPr id="14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01637" flipH="1" flipV="1">
            <a:off x="7658044" y="3814564"/>
            <a:ext cx="1415635" cy="785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Упражнения для пальчиков.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Раз, два, три, четыре,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(загибать пальчики, начиная с большого пальца)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Мы с тобой снежок слепили,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(«лепят», меняя положение ладоней)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Круглый, крепкий, очень гладкий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(показать круг, сжимая ладони вместе, гладить одной ладонью другую)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И совсем, совсем не сладкий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(грозить пальчиком)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Раз — подбросим,  Два — поймаем,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Три — уроним  И… сломаем.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(Выполнять соответствующие словам действия)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flipV="1">
            <a:off x="8316416" y="5517232"/>
            <a:ext cx="504056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281" flipH="1">
            <a:off x="514443" y="5723532"/>
            <a:ext cx="1512168" cy="648072"/>
          </a:xfrm>
          <a:prstGeom prst="rect">
            <a:avLst/>
          </a:prstGeom>
          <a:noFill/>
        </p:spPr>
      </p:pic>
      <p:pic>
        <p:nvPicPr>
          <p:cNvPr id="5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281" flipH="1">
            <a:off x="298418" y="1547068"/>
            <a:ext cx="1512168" cy="648072"/>
          </a:xfrm>
          <a:prstGeom prst="rect">
            <a:avLst/>
          </a:prstGeom>
          <a:noFill/>
        </p:spPr>
      </p:pic>
      <p:pic>
        <p:nvPicPr>
          <p:cNvPr id="6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281" flipH="1">
            <a:off x="226411" y="3779316"/>
            <a:ext cx="1512168" cy="648072"/>
          </a:xfrm>
          <a:prstGeom prst="rect">
            <a:avLst/>
          </a:prstGeom>
          <a:noFill/>
        </p:spPr>
      </p:pic>
      <p:pic>
        <p:nvPicPr>
          <p:cNvPr id="7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281" flipH="1">
            <a:off x="2530667" y="6075636"/>
            <a:ext cx="1512168" cy="648072"/>
          </a:xfrm>
          <a:prstGeom prst="rect">
            <a:avLst/>
          </a:prstGeom>
          <a:noFill/>
        </p:spPr>
      </p:pic>
      <p:pic>
        <p:nvPicPr>
          <p:cNvPr id="8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281" flipH="1">
            <a:off x="4330867" y="5867549"/>
            <a:ext cx="1512168" cy="648072"/>
          </a:xfrm>
          <a:prstGeom prst="rect">
            <a:avLst/>
          </a:prstGeom>
          <a:noFill/>
        </p:spPr>
      </p:pic>
      <p:pic>
        <p:nvPicPr>
          <p:cNvPr id="9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281" flipH="1">
            <a:off x="6563114" y="5867548"/>
            <a:ext cx="1512168" cy="648072"/>
          </a:xfrm>
          <a:prstGeom prst="rect">
            <a:avLst/>
          </a:prstGeom>
          <a:noFill/>
        </p:spPr>
      </p:pic>
      <p:pic>
        <p:nvPicPr>
          <p:cNvPr id="11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281" flipH="1">
            <a:off x="7427210" y="1403053"/>
            <a:ext cx="1512168" cy="648072"/>
          </a:xfrm>
          <a:prstGeom prst="rect">
            <a:avLst/>
          </a:prstGeom>
          <a:noFill/>
        </p:spPr>
      </p:pic>
      <p:pic>
        <p:nvPicPr>
          <p:cNvPr id="12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281" flipH="1">
            <a:off x="7427211" y="3707309"/>
            <a:ext cx="1512168" cy="648072"/>
          </a:xfrm>
          <a:prstGeom prst="rect">
            <a:avLst/>
          </a:prstGeom>
          <a:noFill/>
        </p:spPr>
      </p:pic>
      <p:pic>
        <p:nvPicPr>
          <p:cNvPr id="13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281" flipH="1">
            <a:off x="7283195" y="322932"/>
            <a:ext cx="1512168" cy="648072"/>
          </a:xfrm>
          <a:prstGeom prst="rect">
            <a:avLst/>
          </a:prstGeom>
          <a:noFill/>
        </p:spPr>
      </p:pic>
      <p:pic>
        <p:nvPicPr>
          <p:cNvPr id="14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0281" flipH="1">
            <a:off x="442434" y="322932"/>
            <a:ext cx="1512168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logopsi.ucoz.com/_ph/9/635642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629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332656"/>
            <a:ext cx="376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Забавы детей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mdou3cherry.ucoz.ru/_pu/0/81730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68011" cy="3501008"/>
          </a:xfrm>
          <a:prstGeom prst="rect">
            <a:avLst/>
          </a:prstGeom>
          <a:noFill/>
        </p:spPr>
      </p:pic>
      <p:pic>
        <p:nvPicPr>
          <p:cNvPr id="70660" name="Picture 4" descr="http://img1.liveinternet.ru/images/attach/c/2/67/659/67659114_robertduncan__ourgi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688" y="3501008"/>
            <a:ext cx="4404312" cy="3356992"/>
          </a:xfrm>
          <a:prstGeom prst="rect">
            <a:avLst/>
          </a:prstGeom>
          <a:noFill/>
        </p:spPr>
      </p:pic>
      <p:pic>
        <p:nvPicPr>
          <p:cNvPr id="70662" name="Picture 6" descr="http://cs9934.vkontakte.ru/u7973266/-14/x_6e508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10136"/>
            <a:ext cx="3347864" cy="3347864"/>
          </a:xfrm>
          <a:prstGeom prst="rect">
            <a:avLst/>
          </a:prstGeom>
          <a:noFill/>
        </p:spPr>
      </p:pic>
      <p:pic>
        <p:nvPicPr>
          <p:cNvPr id="70666" name="Picture 10" descr="http://olegsergeich.ucoz.ru/_ph/1/2/6282885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0"/>
            <a:ext cx="4644008" cy="3501008"/>
          </a:xfrm>
          <a:prstGeom prst="rect">
            <a:avLst/>
          </a:prstGeom>
          <a:noFill/>
        </p:spPr>
      </p:pic>
      <p:pic>
        <p:nvPicPr>
          <p:cNvPr id="7" name="Picture 8" descr="http://www.detsad14.ru/images/winter-gam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996952"/>
            <a:ext cx="2376264" cy="19802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8024" y="188640"/>
            <a:ext cx="376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Забавы детей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6876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Какие дни стоят?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Что теперь нужно ребятам?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Куда и как  бегут ребята?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Что они там делают?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Что чувствуют дети ?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6" descr="http://cs9934.vkontakte.ru/u7973266/-14/x_6e508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439144" cy="2439144"/>
          </a:xfrm>
          <a:prstGeom prst="rect">
            <a:avLst/>
          </a:prstGeom>
          <a:noFill/>
        </p:spPr>
      </p:pic>
      <p:pic>
        <p:nvPicPr>
          <p:cNvPr id="1026" name="Picture 2" descr="http://www.animaatjes.de/bilder/a/apres-ski/animaatjes-apres-ski-21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420" y="4797152"/>
            <a:ext cx="1974580" cy="2060848"/>
          </a:xfrm>
          <a:prstGeom prst="rect">
            <a:avLst/>
          </a:prstGeom>
          <a:noFill/>
        </p:spPr>
      </p:pic>
      <p:pic>
        <p:nvPicPr>
          <p:cNvPr id="1028" name="Picture 4" descr="http://www.babykapriz.ru/published/publicdata/BABYKAP/attachments/SC/products_pictures/00099223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7" y="5013176"/>
            <a:ext cx="1296144" cy="1620180"/>
          </a:xfrm>
          <a:prstGeom prst="rect">
            <a:avLst/>
          </a:prstGeom>
          <a:noFill/>
        </p:spPr>
      </p:pic>
      <p:pic>
        <p:nvPicPr>
          <p:cNvPr id="6" name="Picture 12" descr="&amp;vcy;&amp;ocy;&amp;pcy;&amp;rcy;&amp;ocy;&amp;scy; - &amp;Scy;&amp;vcy;&amp;iecy;&amp;tcy;&amp;lcy;&amp;acy;&amp;ncy;&amp;acy; &amp;Ncy;&amp;icy;&amp;kcy;&amp;ocy;&amp;lcy;&amp;acy;&amp;iecy;&amp;vcy;&amp;ncy;&amp;acy; &amp;Kcy;&amp;ocy;&amp;vcy;&amp;acy;&amp;lcy;&amp;iecy;&amp;ncy;&amp;kcy;&amp;o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32656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 descr="&amp;Bcy;&amp;iecy;&amp;zcy; &amp;ncy;&amp;acy;&amp;zcy;&amp;vcy;&amp;acy;&amp;ncy;&amp;icy;&amp;yacy; - &amp;YUcy;&amp;lcy;&amp;icy;&amp;yacy; &amp;Vcy;&amp;icy;&amp;kcy;&amp;tcy;&amp;ocy;&amp;rcy;&amp;ocy;&amp;vcy;&amp;ncy;&amp;acy; &amp;Kcy;&amp;lcy;&amp;acy;&amp;jcy;&amp;shcy;&amp;iecy;&amp;vcy;&amp;icy;&amp;ch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829994" cy="46996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2195736" y="515719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Ты – молодец!</a:t>
            </a:r>
            <a:endParaRPr lang="ru-RU" sz="4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nivagold.ru/raznoe1/robot/robot_1/Photo%200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2018154" cy="3960440"/>
          </a:xfrm>
          <a:prstGeom prst="rect">
            <a:avLst/>
          </a:prstGeom>
          <a:noFill/>
        </p:spPr>
      </p:pic>
      <p:pic>
        <p:nvPicPr>
          <p:cNvPr id="3" name="Picture 9" descr="I:\для фотошопа картинки, скраб и т д\ФАНТАЗИИ, ФЕИ\Fairy_Tale\Fairy Tale\Elements\3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60" y="4325211"/>
            <a:ext cx="5165724" cy="2532789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419872" y="188640"/>
            <a:ext cx="5724128" cy="5336231"/>
          </a:xfrm>
          <a:prstGeom prst="wedgeEllipseCallout">
            <a:avLst>
              <a:gd name="adj1" fmla="val -66082"/>
              <a:gd name="adj2" fmla="val -56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6" descr="I:\для фотошопа картинки, скраб и т д\!!!ALFABET\цвет\буквы\ддд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484784"/>
            <a:ext cx="1219190" cy="1345596"/>
          </a:xfrm>
          <a:prstGeom prst="rect">
            <a:avLst/>
          </a:prstGeom>
          <a:noFill/>
        </p:spPr>
      </p:pic>
      <p:grpSp>
        <p:nvGrpSpPr>
          <p:cNvPr id="4" name="Группа 7"/>
          <p:cNvGrpSpPr/>
          <p:nvPr/>
        </p:nvGrpSpPr>
        <p:grpSpPr>
          <a:xfrm>
            <a:off x="5652120" y="1772816"/>
            <a:ext cx="2509590" cy="993083"/>
            <a:chOff x="2714612" y="1071546"/>
            <a:chExt cx="2509590" cy="993083"/>
          </a:xfrm>
        </p:grpSpPr>
        <p:pic>
          <p:nvPicPr>
            <p:cNvPr id="9" name="Picture 17" descr="I:\для фотошопа картинки, скраб и т д\!!!ALFABET\цвет\буквы\ааа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14612" y="1071546"/>
              <a:ext cx="945983" cy="962111"/>
            </a:xfrm>
            <a:prstGeom prst="rect">
              <a:avLst/>
            </a:prstGeom>
            <a:noFill/>
          </p:spPr>
        </p:pic>
        <p:pic>
          <p:nvPicPr>
            <p:cNvPr id="10" name="Picture 18" descr="I:\для фотошопа картинки, скраб и т д\!!!ALFABET\цвет\буквы\н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00430" y="1142984"/>
              <a:ext cx="887922" cy="916659"/>
            </a:xfrm>
            <a:prstGeom prst="rect">
              <a:avLst/>
            </a:prstGeom>
            <a:noFill/>
          </p:spPr>
        </p:pic>
        <p:pic>
          <p:nvPicPr>
            <p:cNvPr id="11" name="Picture 19" descr="I:\для фотошопа картинки, скраб и т д\!!!ALFABET\цвет\буквы\яяя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357686" y="1142984"/>
              <a:ext cx="866516" cy="921645"/>
            </a:xfrm>
            <a:prstGeom prst="rect">
              <a:avLst/>
            </a:prstGeom>
            <a:noFill/>
          </p:spPr>
        </p:pic>
      </p:grpSp>
      <p:pic>
        <p:nvPicPr>
          <p:cNvPr id="12" name="Picture 2" descr="http://cs304612.vkontakte.ru/u46091048/-14/x_7de8bbe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92507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809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Поиграем!</a:t>
            </a:r>
          </a:p>
          <a:p>
            <a:r>
              <a:rPr lang="ru-RU" sz="5400" b="1" dirty="0" err="1" smtClean="0">
                <a:solidFill>
                  <a:srgbClr val="002060"/>
                </a:solidFill>
                <a:latin typeface="Arial Black" pitchFamily="34" charset="0"/>
              </a:rPr>
              <a:t>амиз</a:t>
            </a: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        </a:t>
            </a:r>
            <a:r>
              <a:rPr lang="ru-RU" sz="5400" b="1" dirty="0" err="1" smtClean="0">
                <a:solidFill>
                  <a:srgbClr val="002060"/>
                </a:solidFill>
                <a:latin typeface="Arial Black" pitchFamily="34" charset="0"/>
              </a:rPr>
              <a:t>киньде</a:t>
            </a: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   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ж</a:t>
            </a: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илы       </a:t>
            </a:r>
            <a:r>
              <a:rPr lang="ru-RU" sz="5400" b="1" dirty="0" err="1" smtClean="0">
                <a:solidFill>
                  <a:srgbClr val="002060"/>
                </a:solidFill>
                <a:latin typeface="Arial Black" pitchFamily="34" charset="0"/>
              </a:rPr>
              <a:t>хемс</a:t>
            </a: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   </a:t>
            </a:r>
          </a:p>
          <a:p>
            <a:r>
              <a:rPr lang="ru-RU" sz="5400" b="1" dirty="0" err="1" smtClean="0">
                <a:solidFill>
                  <a:srgbClr val="002060"/>
                </a:solidFill>
                <a:latin typeface="Arial Black" pitchFamily="34" charset="0"/>
              </a:rPr>
              <a:t>кинько</a:t>
            </a: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ru-RU" sz="5400" b="1" dirty="0" err="1" smtClean="0">
                <a:solidFill>
                  <a:srgbClr val="002060"/>
                </a:solidFill>
                <a:latin typeface="Arial Black" pitchFamily="34" charset="0"/>
              </a:rPr>
              <a:t>кивочде</a:t>
            </a:r>
            <a:endParaRPr lang="ru-RU" sz="5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дёл           </a:t>
            </a:r>
            <a:r>
              <a:rPr lang="ru-RU" sz="5400" b="1" dirty="0" err="1" smtClean="0">
                <a:solidFill>
                  <a:srgbClr val="002060"/>
                </a:solidFill>
                <a:latin typeface="Arial Black" pitchFamily="34" charset="0"/>
              </a:rPr>
              <a:t>чикмальи</a:t>
            </a:r>
            <a:endParaRPr lang="ru-RU" sz="5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5400" b="1" dirty="0" err="1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5400" b="1" dirty="0" err="1" smtClean="0">
                <a:solidFill>
                  <a:srgbClr val="002060"/>
                </a:solidFill>
                <a:latin typeface="Arial Black" pitchFamily="34" charset="0"/>
              </a:rPr>
              <a:t>тидора</a:t>
            </a:r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   </a:t>
            </a:r>
            <a:r>
              <a:rPr lang="ru-RU" sz="5400" b="1" dirty="0" err="1" smtClean="0">
                <a:solidFill>
                  <a:srgbClr val="002060"/>
                </a:solidFill>
                <a:latin typeface="Arial Black" pitchFamily="34" charset="0"/>
              </a:rPr>
              <a:t>кокольс</a:t>
            </a:r>
            <a:endParaRPr lang="ru-RU" sz="5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809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Проверим!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зима        деньки   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лыжи       смех   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коньки     девочки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лёд           мальчики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радости   сколько</a:t>
            </a:r>
            <a:endParaRPr lang="ru-RU" sz="5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амиЗ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тятоС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зоромные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киньде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репьТе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жунны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кинько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и жилы.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кивочДе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и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чикмальи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бойгурь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тугеб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ан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котак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инО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зятсколь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оп дуль ан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нокьхак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кокольС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хемас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и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стидора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! 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Зима.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Стоят морозные деньки. Теперь нужны коньки и лыжи. Девочки и мальчики гурьбой бегут на каток. Они скользят по льду на коньках. Сколько смеха и радости!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589240"/>
            <a:ext cx="1809750" cy="666751"/>
          </a:xfrm>
          <a:prstGeom prst="rect">
            <a:avLst/>
          </a:prstGeom>
          <a:noFill/>
        </p:spPr>
      </p:pic>
      <p:pic>
        <p:nvPicPr>
          <p:cNvPr id="4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805264"/>
            <a:ext cx="1809750" cy="666751"/>
          </a:xfrm>
          <a:prstGeom prst="rect">
            <a:avLst/>
          </a:prstGeom>
          <a:noFill/>
        </p:spPr>
      </p:pic>
      <p:pic>
        <p:nvPicPr>
          <p:cNvPr id="5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589240"/>
            <a:ext cx="1809750" cy="666751"/>
          </a:xfrm>
          <a:prstGeom prst="rect">
            <a:avLst/>
          </a:prstGeom>
          <a:noFill/>
        </p:spPr>
      </p:pic>
      <p:pic>
        <p:nvPicPr>
          <p:cNvPr id="6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6672"/>
            <a:ext cx="1809750" cy="666751"/>
          </a:xfrm>
          <a:prstGeom prst="rect">
            <a:avLst/>
          </a:prstGeom>
          <a:noFill/>
        </p:spPr>
      </p:pic>
      <p:pic>
        <p:nvPicPr>
          <p:cNvPr id="7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1809750" cy="666751"/>
          </a:xfrm>
          <a:prstGeom prst="rect">
            <a:avLst/>
          </a:prstGeom>
          <a:noFill/>
        </p:spPr>
      </p:pic>
      <p:pic>
        <p:nvPicPr>
          <p:cNvPr id="8" name="Picture 2" descr="http://img-fotki.yandex.ru/get/5411/104967700.24/0_72ca7_2a079885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564904"/>
            <a:ext cx="1809750" cy="66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6876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Какие дни стоят?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Что теперь нужно ребятам?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Куда и как  бегут ребята?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Что они там делают?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Что чувствуют дети ?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12" descr="&amp;vcy;&amp;ocy;&amp;pcy;&amp;rcy;&amp;ocy;&amp;scy; - &amp;Scy;&amp;vcy;&amp;iecy;&amp;tcy;&amp;lcy;&amp;acy;&amp;ncy;&amp;acy; &amp;Ncy;&amp;icy;&amp;kcy;&amp;ocy;&amp;lcy;&amp;acy;&amp;iecy;&amp;vcy;&amp;ncy;&amp;acy; &amp;Kcy;&amp;ocy;&amp;vcy;&amp;acy;&amp;lcy;&amp;iecy;&amp;ncy;&amp;kcy;&amp;o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34332"/>
            <a:ext cx="19446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5" y="548680"/>
            <a:ext cx="784887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Выбери правильный ответ</a:t>
            </a:r>
          </a:p>
          <a:p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ru-RU" sz="44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зима</a:t>
            </a:r>
            <a:r>
              <a:rPr lang="ru-RU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        </a:t>
            </a:r>
            <a:r>
              <a:rPr lang="ru-RU" sz="44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деньки</a:t>
            </a:r>
            <a:endParaRPr lang="ru-RU" sz="4400" b="1" u="sng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4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 б., 3 </a:t>
            </a:r>
            <a:r>
              <a:rPr lang="ru-RU" sz="44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</a:t>
            </a:r>
            <a:r>
              <a:rPr lang="ru-RU" sz="44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           6 б., 5 </a:t>
            </a:r>
            <a:r>
              <a:rPr lang="ru-RU" sz="44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</a:t>
            </a:r>
            <a:r>
              <a:rPr lang="ru-RU" sz="44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sz="4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3 б., 4 </a:t>
            </a:r>
            <a:r>
              <a:rPr lang="ru-RU" sz="4400" b="1" cap="none" spc="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</a:t>
            </a:r>
            <a:r>
              <a:rPr lang="ru-RU" sz="4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           6 б., 6 </a:t>
            </a:r>
            <a:r>
              <a:rPr lang="ru-RU" sz="4400" b="1" cap="none" spc="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</a:t>
            </a:r>
            <a:r>
              <a:rPr lang="ru-RU" sz="4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sz="4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 б., 4 </a:t>
            </a:r>
            <a:r>
              <a:rPr lang="ru-RU" sz="44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</a:t>
            </a:r>
            <a:r>
              <a:rPr lang="ru-RU" sz="44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           5 б., 6 </a:t>
            </a:r>
            <a:r>
              <a:rPr lang="ru-RU" sz="44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</a:t>
            </a:r>
            <a:r>
              <a:rPr lang="ru-RU" sz="44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4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581128"/>
            <a:ext cx="2386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[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`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има</a:t>
            </a: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]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653136"/>
            <a:ext cx="3029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[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д</a:t>
            </a: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`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ин</a:t>
            </a: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`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`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и</a:t>
            </a: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]</a:t>
            </a:r>
            <a:endParaRPr lang="ru-RU" sz="40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971600" y="4293096"/>
            <a:ext cx="216024" cy="2880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907704" y="4293096"/>
            <a:ext cx="216024" cy="2880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84168" y="4365104"/>
            <a:ext cx="216024" cy="2880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948264" y="4365104"/>
            <a:ext cx="216024" cy="2880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52320" y="4365104"/>
            <a:ext cx="144016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ольцо 13"/>
          <p:cNvSpPr/>
          <p:nvPr/>
        </p:nvSpPr>
        <p:spPr>
          <a:xfrm>
            <a:off x="1331640" y="4725144"/>
            <a:ext cx="504056" cy="504056"/>
          </a:xfrm>
          <a:prstGeom prst="donut">
            <a:avLst>
              <a:gd name="adj" fmla="val 88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2123728" y="4725144"/>
            <a:ext cx="504056" cy="504056"/>
          </a:xfrm>
          <a:prstGeom prst="donut">
            <a:avLst>
              <a:gd name="adj" fmla="val 88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7812360" y="4797152"/>
            <a:ext cx="504056" cy="504056"/>
          </a:xfrm>
          <a:prstGeom prst="donut">
            <a:avLst>
              <a:gd name="adj" fmla="val 88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6444208" y="4797152"/>
            <a:ext cx="504056" cy="504056"/>
          </a:xfrm>
          <a:prstGeom prst="donut">
            <a:avLst>
              <a:gd name="adj" fmla="val 88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>
            <a:off x="8100392" y="4365104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>
            <a:off x="2339752" y="4365104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5445224"/>
            <a:ext cx="2901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4 б., 4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зв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5445224"/>
            <a:ext cx="2901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6 б., 5 </a:t>
            </a:r>
            <a:r>
              <a:rPr lang="ru-RU" sz="4000" dirty="0" err="1" smtClean="0">
                <a:solidFill>
                  <a:srgbClr val="002060"/>
                </a:solidFill>
                <a:latin typeface="Arial Black" pitchFamily="34" charset="0"/>
              </a:rPr>
              <a:t>зв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6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2263" y="2492896"/>
            <a:ext cx="187173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20891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Выпиши слова, в которых ударный</a:t>
            </a:r>
          </a:p>
          <a:p>
            <a:pPr algn="ctr"/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0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первый слог: </a:t>
            </a:r>
            <a:r>
              <a:rPr lang="ru-RU" sz="40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деньки</a:t>
            </a:r>
            <a:r>
              <a:rPr lang="ru-RU" sz="40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лыжи</a:t>
            </a:r>
            <a:r>
              <a:rPr lang="ru-RU" sz="40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коньки</a:t>
            </a:r>
            <a:endParaRPr lang="ru-RU" sz="4000" b="1" cap="none" spc="0" dirty="0" smtClean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второй слог: снежок, каток, радость</a:t>
            </a:r>
          </a:p>
          <a:p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третий слог: ребята,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морозные</a:t>
            </a: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колесо  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5580112" y="1988840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1979712" y="2708920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>
            <a:off x="6372200" y="1988840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899592" y="3933056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5148064" y="3212976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>
            <a:off x="6660232" y="3212976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4788024" y="4509120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6660232" y="4509120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>
            <a:off x="1907704" y="5157192"/>
            <a:ext cx="216024" cy="28803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5148064" y="2132856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020272" y="4581128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4644008" y="3356992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1547664" y="2852936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516216" y="2132856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1043608" y="5229200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6228184" y="4581128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1547664" y="5229200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7596336" y="4581128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6300192" y="3356992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4932040" y="4581128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4355976" y="4581128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1043608" y="4005064"/>
            <a:ext cx="45719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868144" y="2780928"/>
            <a:ext cx="1440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95936" y="4005064"/>
            <a:ext cx="1440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24128" y="4005064"/>
            <a:ext cx="1440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11560" y="5877272"/>
            <a:ext cx="1440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79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Работа с текстом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14</cp:revision>
  <dcterms:created xsi:type="dcterms:W3CDTF">2013-01-27T16:56:48Z</dcterms:created>
  <dcterms:modified xsi:type="dcterms:W3CDTF">2013-01-28T00:02:50Z</dcterms:modified>
</cp:coreProperties>
</file>