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60" r:id="rId3"/>
    <p:sldId id="280" r:id="rId4"/>
    <p:sldId id="265" r:id="rId5"/>
    <p:sldId id="279" r:id="rId6"/>
    <p:sldId id="282" r:id="rId7"/>
    <p:sldId id="283" r:id="rId8"/>
    <p:sldId id="27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22337-E6BD-447D-9BFE-FDE847E76A81}" type="doc">
      <dgm:prSet loTypeId="urn:microsoft.com/office/officeart/2005/8/layout/defaul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40D36276-200D-446E-A254-5B1DCA3A2AEB}">
      <dgm:prSet phldrT="[Текст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>
            <a:lnSpc>
              <a:spcPts val="150"/>
            </a:lnSpc>
          </a:pPr>
          <a:r>
            <a:rPr lang="ru-RU" sz="1800" dirty="0" smtClean="0"/>
            <a:t>  </a:t>
          </a:r>
        </a:p>
        <a:p>
          <a:pPr>
            <a:lnSpc>
              <a:spcPct val="100000"/>
            </a:lnSpc>
          </a:pPr>
          <a:r>
            <a:rPr lang="ru-RU" sz="2400" b="1" i="0" u="none" dirty="0" smtClean="0"/>
            <a:t>Дети с пониженной </a:t>
          </a:r>
          <a:r>
            <a:rPr lang="ru-RU" sz="2400" b="1" i="0" u="none" dirty="0" err="1" smtClean="0"/>
            <a:t>обучаемостью</a:t>
          </a:r>
          <a:r>
            <a:rPr lang="ru-RU" sz="2400" b="1" i="0" u="none" dirty="0" smtClean="0"/>
            <a:t> с задержкой психического развития</a:t>
          </a:r>
          <a:endParaRPr lang="ru-RU" sz="2400" b="1" i="0" u="none" dirty="0"/>
        </a:p>
      </dgm:t>
    </dgm:pt>
    <dgm:pt modelId="{E970C277-2BD9-431C-BFAC-4BE5850D7A56}" type="parTrans" cxnId="{6B096369-02F3-44E4-BFF6-09BC9E4E8A0A}">
      <dgm:prSet/>
      <dgm:spPr/>
      <dgm:t>
        <a:bodyPr/>
        <a:lstStyle/>
        <a:p>
          <a:endParaRPr lang="ru-RU"/>
        </a:p>
      </dgm:t>
    </dgm:pt>
    <dgm:pt modelId="{0B135CEF-DCA5-4F73-B744-7F4573DF57F3}" type="sibTrans" cxnId="{6B096369-02F3-44E4-BFF6-09BC9E4E8A0A}">
      <dgm:prSet/>
      <dgm:spPr/>
      <dgm:t>
        <a:bodyPr/>
        <a:lstStyle/>
        <a:p>
          <a:endParaRPr lang="ru-RU"/>
        </a:p>
      </dgm:t>
    </dgm:pt>
    <dgm:pt modelId="{8A36D1B7-F9B5-482C-9E95-2A9498495AE3}">
      <dgm:prSet phldrT="[Текст]" custT="1"/>
      <dgm:spPr/>
      <dgm:t>
        <a:bodyPr/>
        <a:lstStyle/>
        <a:p>
          <a:r>
            <a:rPr lang="ru-RU" sz="2400" b="1" dirty="0" smtClean="0"/>
            <a:t>Отстающие в учении, «группы риска»</a:t>
          </a:r>
        </a:p>
      </dgm:t>
    </dgm:pt>
    <dgm:pt modelId="{4FC3B5D3-A7CE-4EF9-8661-4301C9C5E5C4}" type="parTrans" cxnId="{6408904C-1A49-4892-B6A7-4679A2E640EC}">
      <dgm:prSet/>
      <dgm:spPr/>
      <dgm:t>
        <a:bodyPr/>
        <a:lstStyle/>
        <a:p>
          <a:endParaRPr lang="ru-RU"/>
        </a:p>
      </dgm:t>
    </dgm:pt>
    <dgm:pt modelId="{BA2BEACC-8189-4845-B080-B6EEE3ADFA4F}" type="sibTrans" cxnId="{6408904C-1A49-4892-B6A7-4679A2E640EC}">
      <dgm:prSet/>
      <dgm:spPr/>
      <dgm:t>
        <a:bodyPr/>
        <a:lstStyle/>
        <a:p>
          <a:endParaRPr lang="ru-RU"/>
        </a:p>
      </dgm:t>
    </dgm:pt>
    <dgm:pt modelId="{0FA134AC-0C1D-49BC-B2EC-574E5C4748E4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Педагогически запущенные, соматически ослабленные, нервные</a:t>
          </a:r>
          <a:endParaRPr lang="ru-RU" sz="2400" b="1" dirty="0"/>
        </a:p>
      </dgm:t>
    </dgm:pt>
    <dgm:pt modelId="{8DA27A9A-5BF8-4EA4-8419-DBB8D90C500A}" type="parTrans" cxnId="{8225110F-BA28-4F9B-8E1A-BC06435E1674}">
      <dgm:prSet/>
      <dgm:spPr/>
      <dgm:t>
        <a:bodyPr/>
        <a:lstStyle/>
        <a:p>
          <a:endParaRPr lang="ru-RU"/>
        </a:p>
      </dgm:t>
    </dgm:pt>
    <dgm:pt modelId="{FEFB1012-58F4-494C-AED6-E3E1CBA0E865}" type="sibTrans" cxnId="{8225110F-BA28-4F9B-8E1A-BC06435E1674}">
      <dgm:prSet/>
      <dgm:spPr/>
      <dgm:t>
        <a:bodyPr/>
        <a:lstStyle/>
        <a:p>
          <a:endParaRPr lang="ru-RU"/>
        </a:p>
      </dgm:t>
    </dgm:pt>
    <dgm:pt modelId="{CDCD550F-1854-4247-9E63-374334D2FF10}">
      <dgm:prSet phldrT="[Текст]" custT="1"/>
      <dgm:spPr>
        <a:solidFill>
          <a:srgbClr val="FF0000">
            <a:alpha val="68000"/>
          </a:srgbClr>
        </a:solidFill>
      </dgm:spPr>
      <dgm:t>
        <a:bodyPr/>
        <a:lstStyle/>
        <a:p>
          <a:r>
            <a:rPr lang="ru-RU" sz="2400" b="1" dirty="0" smtClean="0"/>
            <a:t>Имеющие выраженные нарушения познавательной деятельности</a:t>
          </a:r>
          <a:endParaRPr lang="ru-RU" sz="2400" b="1" dirty="0"/>
        </a:p>
      </dgm:t>
    </dgm:pt>
    <dgm:pt modelId="{F44D2285-59FC-4A75-9911-303680CBE256}" type="sibTrans" cxnId="{BF71A32B-8027-4E8C-8C48-C74530CCBC53}">
      <dgm:prSet/>
      <dgm:spPr/>
      <dgm:t>
        <a:bodyPr/>
        <a:lstStyle/>
        <a:p>
          <a:endParaRPr lang="ru-RU"/>
        </a:p>
      </dgm:t>
    </dgm:pt>
    <dgm:pt modelId="{18FD7EFB-DDCF-4B54-AE21-BB6F8BD96B7F}" type="parTrans" cxnId="{BF71A32B-8027-4E8C-8C48-C74530CCBC53}">
      <dgm:prSet/>
      <dgm:spPr/>
      <dgm:t>
        <a:bodyPr/>
        <a:lstStyle/>
        <a:p>
          <a:endParaRPr lang="ru-RU"/>
        </a:p>
      </dgm:t>
    </dgm:pt>
    <dgm:pt modelId="{B4EB8BAC-2809-4BCD-851F-976752AA0590}" type="pres">
      <dgm:prSet presAssocID="{8F222337-E6BD-447D-9BFE-FDE847E76A8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B73E83-54D9-40FB-8309-99E88750F78B}" type="pres">
      <dgm:prSet presAssocID="{40D36276-200D-446E-A254-5B1DCA3A2AEB}" presName="node" presStyleLbl="node1" presStyleIdx="0" presStyleCnt="4" custScaleY="74615" custLinFactNeighborX="275" custLinFactNeighborY="-447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63725444-BD0D-4AD3-A515-EAD9FC32EDDB}" type="pres">
      <dgm:prSet presAssocID="{0B135CEF-DCA5-4F73-B744-7F4573DF57F3}" presName="sibTrans" presStyleCnt="0"/>
      <dgm:spPr/>
    </dgm:pt>
    <dgm:pt modelId="{7A1A69F9-BC50-43D4-B5EC-B5E8175A756D}" type="pres">
      <dgm:prSet presAssocID="{8A36D1B7-F9B5-482C-9E95-2A9498495AE3}" presName="node" presStyleLbl="node1" presStyleIdx="1" presStyleCnt="4" custScaleY="70182" custLinFactNeighborX="-623" custLinFactNeighborY="-2897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30B4126-1546-42D5-BDD9-0A8185D2CB3A}" type="pres">
      <dgm:prSet presAssocID="{BA2BEACC-8189-4845-B080-B6EEE3ADFA4F}" presName="sibTrans" presStyleCnt="0"/>
      <dgm:spPr/>
    </dgm:pt>
    <dgm:pt modelId="{1ABAF82D-55A6-4C1D-8B67-467E6D555A67}" type="pres">
      <dgm:prSet presAssocID="{0FA134AC-0C1D-49BC-B2EC-574E5C4748E4}" presName="node" presStyleLbl="node1" presStyleIdx="2" presStyleCnt="4" custScaleX="165640" custScaleY="41933" custLinFactNeighborX="1163" custLinFactNeighborY="-146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8D19A46A-8BA3-4199-9558-9F8E1D50D4A9}" type="pres">
      <dgm:prSet presAssocID="{FEFB1012-58F4-494C-AED6-E3E1CBA0E865}" presName="sibTrans" presStyleCnt="0"/>
      <dgm:spPr/>
    </dgm:pt>
    <dgm:pt modelId="{B0F77393-C23B-43CB-ABA3-C06749129E5D}" type="pres">
      <dgm:prSet presAssocID="{CDCD550F-1854-4247-9E63-374334D2FF10}" presName="node" presStyleLbl="node1" presStyleIdx="3" presStyleCnt="4" custScaleX="165640" custScaleY="41933" custLinFactNeighborX="2994" custLinFactNeighborY="-208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53794C99-347F-454B-B82A-7CAB801F7095}" type="presOf" srcId="{8A36D1B7-F9B5-482C-9E95-2A9498495AE3}" destId="{7A1A69F9-BC50-43D4-B5EC-B5E8175A756D}" srcOrd="0" destOrd="0" presId="urn:microsoft.com/office/officeart/2005/8/layout/default"/>
    <dgm:cxn modelId="{E9A22DDC-ED86-424E-8BB5-B1D582F91ED3}" type="presOf" srcId="{0FA134AC-0C1D-49BC-B2EC-574E5C4748E4}" destId="{1ABAF82D-55A6-4C1D-8B67-467E6D555A67}" srcOrd="0" destOrd="0" presId="urn:microsoft.com/office/officeart/2005/8/layout/default"/>
    <dgm:cxn modelId="{052B59A6-B2B8-4494-A10E-06A073C32EE5}" type="presOf" srcId="{8F222337-E6BD-447D-9BFE-FDE847E76A81}" destId="{B4EB8BAC-2809-4BCD-851F-976752AA0590}" srcOrd="0" destOrd="0" presId="urn:microsoft.com/office/officeart/2005/8/layout/default"/>
    <dgm:cxn modelId="{BF71A32B-8027-4E8C-8C48-C74530CCBC53}" srcId="{8F222337-E6BD-447D-9BFE-FDE847E76A81}" destId="{CDCD550F-1854-4247-9E63-374334D2FF10}" srcOrd="3" destOrd="0" parTransId="{18FD7EFB-DDCF-4B54-AE21-BB6F8BD96B7F}" sibTransId="{F44D2285-59FC-4A75-9911-303680CBE256}"/>
    <dgm:cxn modelId="{6B096369-02F3-44E4-BFF6-09BC9E4E8A0A}" srcId="{8F222337-E6BD-447D-9BFE-FDE847E76A81}" destId="{40D36276-200D-446E-A254-5B1DCA3A2AEB}" srcOrd="0" destOrd="0" parTransId="{E970C277-2BD9-431C-BFAC-4BE5850D7A56}" sibTransId="{0B135CEF-DCA5-4F73-B744-7F4573DF57F3}"/>
    <dgm:cxn modelId="{6408904C-1A49-4892-B6A7-4679A2E640EC}" srcId="{8F222337-E6BD-447D-9BFE-FDE847E76A81}" destId="{8A36D1B7-F9B5-482C-9E95-2A9498495AE3}" srcOrd="1" destOrd="0" parTransId="{4FC3B5D3-A7CE-4EF9-8661-4301C9C5E5C4}" sibTransId="{BA2BEACC-8189-4845-B080-B6EEE3ADFA4F}"/>
    <dgm:cxn modelId="{0EEEA8BE-02C8-4905-BBD4-3AD2BBA4D1E4}" type="presOf" srcId="{40D36276-200D-446E-A254-5B1DCA3A2AEB}" destId="{C8B73E83-54D9-40FB-8309-99E88750F78B}" srcOrd="0" destOrd="0" presId="urn:microsoft.com/office/officeart/2005/8/layout/default"/>
    <dgm:cxn modelId="{385D6777-9925-4DD3-BE7B-6BA70B2936DF}" type="presOf" srcId="{CDCD550F-1854-4247-9E63-374334D2FF10}" destId="{B0F77393-C23B-43CB-ABA3-C06749129E5D}" srcOrd="0" destOrd="0" presId="urn:microsoft.com/office/officeart/2005/8/layout/default"/>
    <dgm:cxn modelId="{8225110F-BA28-4F9B-8E1A-BC06435E1674}" srcId="{8F222337-E6BD-447D-9BFE-FDE847E76A81}" destId="{0FA134AC-0C1D-49BC-B2EC-574E5C4748E4}" srcOrd="2" destOrd="0" parTransId="{8DA27A9A-5BF8-4EA4-8419-DBB8D90C500A}" sibTransId="{FEFB1012-58F4-494C-AED6-E3E1CBA0E865}"/>
    <dgm:cxn modelId="{208AC0F1-4F14-4CEB-BC3C-D047E734EB3B}" type="presParOf" srcId="{B4EB8BAC-2809-4BCD-851F-976752AA0590}" destId="{C8B73E83-54D9-40FB-8309-99E88750F78B}" srcOrd="0" destOrd="0" presId="urn:microsoft.com/office/officeart/2005/8/layout/default"/>
    <dgm:cxn modelId="{8C5BB37E-0352-44A7-BA1D-314E359C821A}" type="presParOf" srcId="{B4EB8BAC-2809-4BCD-851F-976752AA0590}" destId="{63725444-BD0D-4AD3-A515-EAD9FC32EDDB}" srcOrd="1" destOrd="0" presId="urn:microsoft.com/office/officeart/2005/8/layout/default"/>
    <dgm:cxn modelId="{CA379FC0-3CA2-4481-965B-7B64D29B48FB}" type="presParOf" srcId="{B4EB8BAC-2809-4BCD-851F-976752AA0590}" destId="{7A1A69F9-BC50-43D4-B5EC-B5E8175A756D}" srcOrd="2" destOrd="0" presId="urn:microsoft.com/office/officeart/2005/8/layout/default"/>
    <dgm:cxn modelId="{A138D332-FF6B-4089-ADA5-CDC0B9BD0F4A}" type="presParOf" srcId="{B4EB8BAC-2809-4BCD-851F-976752AA0590}" destId="{730B4126-1546-42D5-BDD9-0A8185D2CB3A}" srcOrd="3" destOrd="0" presId="urn:microsoft.com/office/officeart/2005/8/layout/default"/>
    <dgm:cxn modelId="{442A1E5C-C751-499F-8D93-A7075207B7C3}" type="presParOf" srcId="{B4EB8BAC-2809-4BCD-851F-976752AA0590}" destId="{1ABAF82D-55A6-4C1D-8B67-467E6D555A67}" srcOrd="4" destOrd="0" presId="urn:microsoft.com/office/officeart/2005/8/layout/default"/>
    <dgm:cxn modelId="{A6227597-191E-45DB-919F-941AC4A8B2D2}" type="presParOf" srcId="{B4EB8BAC-2809-4BCD-851F-976752AA0590}" destId="{8D19A46A-8BA3-4199-9558-9F8E1D50D4A9}" srcOrd="5" destOrd="0" presId="urn:microsoft.com/office/officeart/2005/8/layout/default"/>
    <dgm:cxn modelId="{582DDC40-7226-4446-A054-63554FAADBCB}" type="presParOf" srcId="{B4EB8BAC-2809-4BCD-851F-976752AA0590}" destId="{B0F77393-C23B-43CB-ABA3-C06749129E5D}" srcOrd="6" destOrd="0" presId="urn:microsoft.com/office/officeart/2005/8/layout/default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</a:gra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5B17D-77D7-4E3E-B705-8B7089AB9AF6}" type="doc">
      <dgm:prSet loTypeId="urn:microsoft.com/office/officeart/2005/8/layout/process2" loCatId="process" qsTypeId="urn:microsoft.com/office/officeart/2005/8/quickstyle/simple1#3" qsCatId="simple" csTypeId="urn:microsoft.com/office/officeart/2005/8/colors/accent1_2#3" csCatId="accent1" phldr="1"/>
      <dgm:spPr/>
    </dgm:pt>
    <dgm:pt modelId="{A4A8F216-F4E1-4463-9DA3-B2D9A0C82D3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Игры, развивающие фразовую речь </a:t>
          </a:r>
        </a:p>
        <a:p>
          <a:r>
            <a:rPr lang="ru-RU" sz="2400" b="1" dirty="0" smtClean="0">
              <a:solidFill>
                <a:schemeClr val="bg1"/>
              </a:solidFill>
            </a:rPr>
            <a:t>«</a:t>
          </a:r>
          <a:r>
            <a:rPr lang="ru-RU" sz="2400" b="1" dirty="0" smtClean="0">
              <a:solidFill>
                <a:schemeClr val="bg1"/>
              </a:solidFill>
            </a:rPr>
            <a:t>Веселая улитка</a:t>
          </a:r>
          <a:r>
            <a:rPr lang="ru-RU" sz="2400" b="1" dirty="0" smtClean="0">
              <a:solidFill>
                <a:schemeClr val="bg1"/>
              </a:solidFill>
            </a:rPr>
            <a:t>»</a:t>
          </a:r>
        </a:p>
        <a:p>
          <a:r>
            <a:rPr lang="ru-RU" sz="2400" b="1" dirty="0" smtClean="0">
              <a:solidFill>
                <a:schemeClr val="bg1"/>
              </a:solidFill>
            </a:rPr>
            <a:t> «</a:t>
          </a:r>
          <a:r>
            <a:rPr lang="ru-RU" sz="2400" b="1" dirty="0" err="1" smtClean="0">
              <a:solidFill>
                <a:schemeClr val="bg1"/>
              </a:solidFill>
            </a:rPr>
            <a:t>Сочинялки</a:t>
          </a:r>
          <a:r>
            <a:rPr lang="ru-RU" sz="2400" b="1" dirty="0" smtClean="0">
              <a:solidFill>
                <a:schemeClr val="bg1"/>
              </a:solidFill>
            </a:rPr>
            <a:t>»</a:t>
          </a:r>
        </a:p>
        <a:p>
          <a:r>
            <a:rPr lang="ru-RU" sz="2400" b="1" dirty="0" smtClean="0">
              <a:solidFill>
                <a:schemeClr val="bg1"/>
              </a:solidFill>
            </a:rPr>
            <a:t> </a:t>
          </a:r>
          <a:r>
            <a:rPr lang="ru-RU" sz="2400" b="1" dirty="0" smtClean="0">
              <a:solidFill>
                <a:schemeClr val="bg1"/>
              </a:solidFill>
            </a:rPr>
            <a:t>«Рифмовки и </a:t>
          </a:r>
          <a:r>
            <a:rPr lang="ru-RU" sz="2400" b="1" dirty="0" err="1" smtClean="0">
              <a:solidFill>
                <a:schemeClr val="bg1"/>
              </a:solidFill>
            </a:rPr>
            <a:t>нерифмушки</a:t>
          </a:r>
          <a:r>
            <a:rPr lang="ru-RU" sz="2400" b="1" dirty="0" smtClean="0">
              <a:solidFill>
                <a:schemeClr val="bg1"/>
              </a:solidFill>
            </a:rPr>
            <a:t>» </a:t>
          </a:r>
          <a:r>
            <a:rPr lang="ru-RU" sz="2400" b="1" dirty="0" err="1" smtClean="0">
              <a:solidFill>
                <a:schemeClr val="bg1"/>
              </a:solidFill>
            </a:rPr>
            <a:t>и</a:t>
          </a:r>
          <a:r>
            <a:rPr lang="ru-RU" sz="2400" b="1" dirty="0" smtClean="0">
              <a:solidFill>
                <a:schemeClr val="bg1"/>
              </a:solidFill>
            </a:rPr>
            <a:t> </a:t>
          </a:r>
          <a:r>
            <a:rPr lang="ru-RU" sz="2400" b="1" dirty="0" err="1" smtClean="0">
              <a:solidFill>
                <a:schemeClr val="bg1"/>
              </a:solidFill>
            </a:rPr>
            <a:t>др</a:t>
          </a:r>
          <a:endParaRPr lang="ru-RU" sz="2400" b="1" dirty="0">
            <a:solidFill>
              <a:schemeClr val="bg1"/>
            </a:solidFill>
          </a:endParaRPr>
        </a:p>
      </dgm:t>
    </dgm:pt>
    <dgm:pt modelId="{95DF6A16-22AD-4C38-9221-64674EBC3F95}" type="parTrans" cxnId="{1C5A2066-BBFA-4F5D-B0B7-883BC5D30270}">
      <dgm:prSet/>
      <dgm:spPr/>
      <dgm:t>
        <a:bodyPr/>
        <a:lstStyle/>
        <a:p>
          <a:endParaRPr lang="ru-RU"/>
        </a:p>
      </dgm:t>
    </dgm:pt>
    <dgm:pt modelId="{BFC16BB2-4729-49D9-923B-70E7A17439EE}" type="sibTrans" cxnId="{1C5A2066-BBFA-4F5D-B0B7-883BC5D30270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1A4E004F-E8C3-49AB-8A8B-E2EED68F0CF7}">
      <dgm:prSet phldrT="[Текст]" custT="1"/>
      <dgm:spPr/>
      <dgm:t>
        <a:bodyPr/>
        <a:lstStyle/>
        <a:p>
          <a:r>
            <a:rPr lang="ru-RU" sz="2400" b="1" u="none" dirty="0" smtClean="0">
              <a:solidFill>
                <a:srgbClr val="FFFF00"/>
              </a:solidFill>
            </a:rPr>
            <a:t>Игры, развивающие </a:t>
          </a:r>
          <a:r>
            <a:rPr lang="ru-RU" sz="2400" b="1" u="none" dirty="0" smtClean="0">
              <a:solidFill>
                <a:srgbClr val="FFFF00"/>
              </a:solidFill>
            </a:rPr>
            <a:t>грамотность</a:t>
          </a:r>
        </a:p>
        <a:p>
          <a:r>
            <a:rPr lang="ru-RU" sz="2400" b="1" dirty="0" smtClean="0"/>
            <a:t>«Алфавит»</a:t>
          </a:r>
        </a:p>
        <a:p>
          <a:r>
            <a:rPr lang="ru-RU" sz="2400" b="1" dirty="0" smtClean="0"/>
            <a:t>«</a:t>
          </a:r>
          <a:r>
            <a:rPr lang="ru-RU" sz="2400" b="1" dirty="0" smtClean="0"/>
            <a:t>Грамматическое лото</a:t>
          </a:r>
          <a:r>
            <a:rPr lang="ru-RU" sz="2400" b="1" dirty="0" smtClean="0"/>
            <a:t>» </a:t>
          </a:r>
          <a:endParaRPr lang="ru-RU" sz="2400" b="1" dirty="0" smtClean="0"/>
        </a:p>
        <a:p>
          <a:r>
            <a:rPr lang="ru-RU" sz="2400" b="1" dirty="0" smtClean="0"/>
            <a:t>«</a:t>
          </a:r>
          <a:r>
            <a:rPr lang="ru-RU" sz="2400" b="1" dirty="0" err="1" smtClean="0"/>
            <a:t>Граммино</a:t>
          </a:r>
          <a:r>
            <a:rPr lang="ru-RU" sz="2400" b="1" dirty="0" smtClean="0"/>
            <a:t>»</a:t>
          </a:r>
        </a:p>
        <a:p>
          <a:r>
            <a:rPr lang="ru-RU" sz="2400" b="1" dirty="0" smtClean="0"/>
            <a:t>«</a:t>
          </a:r>
          <a:r>
            <a:rPr lang="ru-RU" sz="2400" b="1" dirty="0" smtClean="0"/>
            <a:t>Словесный бой» </a:t>
          </a:r>
          <a:r>
            <a:rPr lang="ru-RU" sz="2400" b="1" dirty="0" smtClean="0"/>
            <a:t>и другие</a:t>
          </a:r>
          <a:endParaRPr lang="ru-RU" sz="2400" b="1" dirty="0"/>
        </a:p>
      </dgm:t>
    </dgm:pt>
    <dgm:pt modelId="{1BAA65CB-2D3B-475B-8AC0-124191F979EF}" type="sibTrans" cxnId="{83CA8E1C-D2CB-4B15-9AF3-86E857FA982E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 dirty="0"/>
        </a:p>
      </dgm:t>
    </dgm:pt>
    <dgm:pt modelId="{446ED785-D820-47BE-8C3B-B1B039C8E240}" type="parTrans" cxnId="{83CA8E1C-D2CB-4B15-9AF3-86E857FA982E}">
      <dgm:prSet/>
      <dgm:spPr/>
      <dgm:t>
        <a:bodyPr/>
        <a:lstStyle/>
        <a:p>
          <a:endParaRPr lang="ru-RU"/>
        </a:p>
      </dgm:t>
    </dgm:pt>
    <dgm:pt modelId="{E9C94624-1B85-4567-9FFA-5F29DBC3E4FB}" type="pres">
      <dgm:prSet presAssocID="{A8A5B17D-77D7-4E3E-B705-8B7089AB9AF6}" presName="linearFlow" presStyleCnt="0">
        <dgm:presLayoutVars>
          <dgm:resizeHandles val="exact"/>
        </dgm:presLayoutVars>
      </dgm:prSet>
      <dgm:spPr/>
    </dgm:pt>
    <dgm:pt modelId="{83B57A76-1BA4-46C8-91B2-6F2B4AB047CC}" type="pres">
      <dgm:prSet presAssocID="{1A4E004F-E8C3-49AB-8A8B-E2EED68F0CF7}" presName="node" presStyleLbl="node1" presStyleIdx="0" presStyleCnt="2" custScaleX="100000" custScaleY="176052" custLinFactNeighborX="-16216" custLinFactNeighborY="-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E1B7D-A56B-4F6F-BD9E-5AA7115D885B}" type="pres">
      <dgm:prSet presAssocID="{1BAA65CB-2D3B-475B-8AC0-124191F979EF}" presName="sibTrans" presStyleLbl="sibTrans2D1" presStyleIdx="0" presStyleCnt="1" custAng="10800000" custFlipVert="1" custFlipHor="0" custScaleX="34353" custScaleY="5052" custLinFactNeighborX="-3031" custLinFactNeighborY="-22733"/>
      <dgm:spPr/>
      <dgm:t>
        <a:bodyPr/>
        <a:lstStyle/>
        <a:p>
          <a:endParaRPr lang="ru-RU"/>
        </a:p>
      </dgm:t>
    </dgm:pt>
    <dgm:pt modelId="{C53E02C1-EBD8-4714-B7BE-14468ED88794}" type="pres">
      <dgm:prSet presAssocID="{1BAA65CB-2D3B-475B-8AC0-124191F979E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BCB1480-0458-49D6-BD1C-9DEF1D1C4CFA}" type="pres">
      <dgm:prSet presAssocID="{A4A8F216-F4E1-4463-9DA3-B2D9A0C82D3F}" presName="node" presStyleLbl="node1" presStyleIdx="1" presStyleCnt="2" custAng="0" custScaleY="146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2D548B-57D7-49D1-94F2-A6DED3E09646}" type="presOf" srcId="{1BAA65CB-2D3B-475B-8AC0-124191F979EF}" destId="{C53E02C1-EBD8-4714-B7BE-14468ED88794}" srcOrd="1" destOrd="0" presId="urn:microsoft.com/office/officeart/2005/8/layout/process2"/>
    <dgm:cxn modelId="{FE823B54-0BAE-4FBC-8C48-DF61F057F4C9}" type="presOf" srcId="{A4A8F216-F4E1-4463-9DA3-B2D9A0C82D3F}" destId="{2BCB1480-0458-49D6-BD1C-9DEF1D1C4CFA}" srcOrd="0" destOrd="0" presId="urn:microsoft.com/office/officeart/2005/8/layout/process2"/>
    <dgm:cxn modelId="{A5B4EA2B-1B13-4B29-98CF-314D24C22592}" type="presOf" srcId="{1BAA65CB-2D3B-475B-8AC0-124191F979EF}" destId="{31DE1B7D-A56B-4F6F-BD9E-5AA7115D885B}" srcOrd="0" destOrd="0" presId="urn:microsoft.com/office/officeart/2005/8/layout/process2"/>
    <dgm:cxn modelId="{83CA8E1C-D2CB-4B15-9AF3-86E857FA982E}" srcId="{A8A5B17D-77D7-4E3E-B705-8B7089AB9AF6}" destId="{1A4E004F-E8C3-49AB-8A8B-E2EED68F0CF7}" srcOrd="0" destOrd="0" parTransId="{446ED785-D820-47BE-8C3B-B1B039C8E240}" sibTransId="{1BAA65CB-2D3B-475B-8AC0-124191F979EF}"/>
    <dgm:cxn modelId="{1C5A2066-BBFA-4F5D-B0B7-883BC5D30270}" srcId="{A8A5B17D-77D7-4E3E-B705-8B7089AB9AF6}" destId="{A4A8F216-F4E1-4463-9DA3-B2D9A0C82D3F}" srcOrd="1" destOrd="0" parTransId="{95DF6A16-22AD-4C38-9221-64674EBC3F95}" sibTransId="{BFC16BB2-4729-49D9-923B-70E7A17439EE}"/>
    <dgm:cxn modelId="{665597D1-EA57-431A-A03D-88CA90902EB5}" type="presOf" srcId="{A8A5B17D-77D7-4E3E-B705-8B7089AB9AF6}" destId="{E9C94624-1B85-4567-9FFA-5F29DBC3E4FB}" srcOrd="0" destOrd="0" presId="urn:microsoft.com/office/officeart/2005/8/layout/process2"/>
    <dgm:cxn modelId="{8FB7F521-F530-4FCE-B558-B2A2BA86612C}" type="presOf" srcId="{1A4E004F-E8C3-49AB-8A8B-E2EED68F0CF7}" destId="{83B57A76-1BA4-46C8-91B2-6F2B4AB047CC}" srcOrd="0" destOrd="0" presId="urn:microsoft.com/office/officeart/2005/8/layout/process2"/>
    <dgm:cxn modelId="{5BAF5574-C929-477F-BED2-DCDB5C428658}" type="presParOf" srcId="{E9C94624-1B85-4567-9FFA-5F29DBC3E4FB}" destId="{83B57A76-1BA4-46C8-91B2-6F2B4AB047CC}" srcOrd="0" destOrd="0" presId="urn:microsoft.com/office/officeart/2005/8/layout/process2"/>
    <dgm:cxn modelId="{0435BE4B-7C3C-4F2C-8324-147B2AA9327D}" type="presParOf" srcId="{E9C94624-1B85-4567-9FFA-5F29DBC3E4FB}" destId="{31DE1B7D-A56B-4F6F-BD9E-5AA7115D885B}" srcOrd="1" destOrd="0" presId="urn:microsoft.com/office/officeart/2005/8/layout/process2"/>
    <dgm:cxn modelId="{4338D452-136B-4E83-9B9E-628634C730C8}" type="presParOf" srcId="{31DE1B7D-A56B-4F6F-BD9E-5AA7115D885B}" destId="{C53E02C1-EBD8-4714-B7BE-14468ED88794}" srcOrd="0" destOrd="0" presId="urn:microsoft.com/office/officeart/2005/8/layout/process2"/>
    <dgm:cxn modelId="{CBDB335E-68AB-4F3F-AA4A-3AB24724D95B}" type="presParOf" srcId="{E9C94624-1B85-4567-9FFA-5F29DBC3E4FB}" destId="{2BCB1480-0458-49D6-BD1C-9DEF1D1C4CFA}" srcOrd="2" destOrd="0" presId="urn:microsoft.com/office/officeart/2005/8/layout/process2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A5B17D-77D7-4E3E-B705-8B7089AB9AF6}" type="doc">
      <dgm:prSet loTypeId="urn:microsoft.com/office/officeart/2005/8/layout/process2" loCatId="process" qsTypeId="urn:microsoft.com/office/officeart/2005/8/quickstyle/simple1#4" qsCatId="simple" csTypeId="urn:microsoft.com/office/officeart/2005/8/colors/accent1_2#4" csCatId="accent1" phldr="1"/>
      <dgm:spPr/>
    </dgm:pt>
    <dgm:pt modelId="{A4A8F216-F4E1-4463-9DA3-B2D9A0C82D3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Игры, формирующие зрительные представления геометрических фигур и математических символов </a:t>
          </a:r>
          <a:r>
            <a:rPr lang="ru-RU" sz="2400" b="1" dirty="0" smtClean="0">
              <a:solidFill>
                <a:schemeClr val="bg1"/>
              </a:solidFill>
            </a:rPr>
            <a:t>«</a:t>
          </a:r>
          <a:r>
            <a:rPr lang="ru-RU" sz="2400" b="1" dirty="0" smtClean="0">
              <a:solidFill>
                <a:schemeClr val="bg1"/>
              </a:solidFill>
            </a:rPr>
            <a:t>Треугольники</a:t>
          </a:r>
          <a:r>
            <a:rPr lang="ru-RU" sz="2400" b="1" dirty="0" smtClean="0">
              <a:solidFill>
                <a:schemeClr val="bg1"/>
              </a:solidFill>
            </a:rPr>
            <a:t>»</a:t>
          </a:r>
        </a:p>
        <a:p>
          <a:r>
            <a:rPr lang="ru-RU" sz="2400" b="1" dirty="0" smtClean="0">
              <a:solidFill>
                <a:schemeClr val="bg1"/>
              </a:solidFill>
            </a:rPr>
            <a:t> «Логические </a:t>
          </a:r>
          <a:r>
            <a:rPr lang="ru-RU" sz="2400" b="1" dirty="0" smtClean="0">
              <a:solidFill>
                <a:schemeClr val="bg1"/>
              </a:solidFill>
            </a:rPr>
            <a:t>таблицы</a:t>
          </a:r>
          <a:r>
            <a:rPr lang="ru-RU" sz="2400" b="1" dirty="0" smtClean="0">
              <a:solidFill>
                <a:schemeClr val="bg1"/>
              </a:solidFill>
            </a:rPr>
            <a:t>» «Геометрическая </a:t>
          </a:r>
          <a:r>
            <a:rPr lang="ru-RU" sz="2400" b="1" dirty="0" smtClean="0">
              <a:solidFill>
                <a:schemeClr val="bg1"/>
              </a:solidFill>
            </a:rPr>
            <a:t>мозаика» и </a:t>
          </a:r>
          <a:r>
            <a:rPr lang="ru-RU" sz="2400" b="1" dirty="0" smtClean="0">
              <a:solidFill>
                <a:schemeClr val="bg1"/>
              </a:solidFill>
            </a:rPr>
            <a:t>др.</a:t>
          </a:r>
          <a:endParaRPr lang="ru-RU" sz="2400" b="1" dirty="0">
            <a:solidFill>
              <a:schemeClr val="bg1"/>
            </a:solidFill>
          </a:endParaRPr>
        </a:p>
      </dgm:t>
    </dgm:pt>
    <dgm:pt modelId="{95DF6A16-22AD-4C38-9221-64674EBC3F95}" type="parTrans" cxnId="{1C5A2066-BBFA-4F5D-B0B7-883BC5D30270}">
      <dgm:prSet/>
      <dgm:spPr/>
      <dgm:t>
        <a:bodyPr/>
        <a:lstStyle/>
        <a:p>
          <a:endParaRPr lang="ru-RU"/>
        </a:p>
      </dgm:t>
    </dgm:pt>
    <dgm:pt modelId="{BFC16BB2-4729-49D9-923B-70E7A17439EE}" type="sibTrans" cxnId="{1C5A2066-BBFA-4F5D-B0B7-883BC5D30270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1A4E004F-E8C3-49AB-8A8B-E2EED68F0CF7}">
      <dgm:prSet phldrT="[Текст]" custT="1"/>
      <dgm:spPr/>
      <dgm:t>
        <a:bodyPr/>
        <a:lstStyle/>
        <a:p>
          <a:pPr algn="ctr"/>
          <a:r>
            <a:rPr lang="ru-RU" sz="2400" b="1" u="none" dirty="0" smtClean="0">
              <a:solidFill>
                <a:srgbClr val="FFFF00"/>
              </a:solidFill>
            </a:rPr>
            <a:t>Игры, развивающие пространственный анализ и синтез </a:t>
          </a:r>
        </a:p>
        <a:p>
          <a:pPr algn="ctr"/>
          <a:r>
            <a:rPr lang="ru-RU" sz="2400" b="1" u="none" dirty="0" smtClean="0">
              <a:solidFill>
                <a:schemeClr val="bg1"/>
              </a:solidFill>
            </a:rPr>
            <a:t>«</a:t>
          </a:r>
          <a:r>
            <a:rPr lang="ru-RU" sz="2400" b="1" u="none" dirty="0" err="1" smtClean="0">
              <a:solidFill>
                <a:schemeClr val="bg1"/>
              </a:solidFill>
            </a:rPr>
            <a:t>Кватропалии</a:t>
          </a:r>
          <a:r>
            <a:rPr lang="ru-RU" sz="2400" b="1" u="none" dirty="0" smtClean="0">
              <a:solidFill>
                <a:schemeClr val="bg1"/>
              </a:solidFill>
            </a:rPr>
            <a:t>»</a:t>
          </a:r>
        </a:p>
        <a:p>
          <a:pPr algn="ctr"/>
          <a:r>
            <a:rPr lang="ru-RU" sz="2400" b="1" u="none" dirty="0" smtClean="0">
              <a:solidFill>
                <a:schemeClr val="bg1"/>
              </a:solidFill>
            </a:rPr>
            <a:t>«</a:t>
          </a:r>
          <a:r>
            <a:rPr lang="ru-RU" sz="2400" b="1" u="none" dirty="0" smtClean="0">
              <a:solidFill>
                <a:schemeClr val="bg1"/>
              </a:solidFill>
            </a:rPr>
            <a:t>Красочные квадраты</a:t>
          </a:r>
          <a:r>
            <a:rPr lang="ru-RU" sz="2400" b="1" u="none" dirty="0" smtClean="0">
              <a:solidFill>
                <a:schemeClr val="bg1"/>
              </a:solidFill>
            </a:rPr>
            <a:t>»</a:t>
          </a:r>
        </a:p>
        <a:p>
          <a:pPr algn="ctr"/>
          <a:r>
            <a:rPr lang="ru-RU" sz="2400" b="1" u="none" dirty="0" smtClean="0">
              <a:solidFill>
                <a:schemeClr val="bg1"/>
              </a:solidFill>
            </a:rPr>
            <a:t>«</a:t>
          </a:r>
          <a:r>
            <a:rPr lang="ru-RU" sz="2400" b="1" u="none" dirty="0" err="1" smtClean="0">
              <a:solidFill>
                <a:schemeClr val="bg1"/>
              </a:solidFill>
            </a:rPr>
            <a:t>Гексамино</a:t>
          </a:r>
          <a:r>
            <a:rPr lang="ru-RU" sz="2400" b="1" u="none" dirty="0" smtClean="0">
              <a:solidFill>
                <a:schemeClr val="bg1"/>
              </a:solidFill>
            </a:rPr>
            <a:t>» и </a:t>
          </a:r>
          <a:r>
            <a:rPr lang="ru-RU" sz="2400" b="1" u="none" dirty="0" smtClean="0">
              <a:solidFill>
                <a:schemeClr val="bg1"/>
              </a:solidFill>
            </a:rPr>
            <a:t>другие</a:t>
          </a:r>
        </a:p>
      </dgm:t>
    </dgm:pt>
    <dgm:pt modelId="{1BAA65CB-2D3B-475B-8AC0-124191F979EF}" type="sibTrans" cxnId="{83CA8E1C-D2CB-4B15-9AF3-86E857FA982E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446ED785-D820-47BE-8C3B-B1B039C8E240}" type="parTrans" cxnId="{83CA8E1C-D2CB-4B15-9AF3-86E857FA982E}">
      <dgm:prSet/>
      <dgm:spPr/>
      <dgm:t>
        <a:bodyPr/>
        <a:lstStyle/>
        <a:p>
          <a:endParaRPr lang="ru-RU"/>
        </a:p>
      </dgm:t>
    </dgm:pt>
    <dgm:pt modelId="{E9C94624-1B85-4567-9FFA-5F29DBC3E4FB}" type="pres">
      <dgm:prSet presAssocID="{A8A5B17D-77D7-4E3E-B705-8B7089AB9AF6}" presName="linearFlow" presStyleCnt="0">
        <dgm:presLayoutVars>
          <dgm:resizeHandles val="exact"/>
        </dgm:presLayoutVars>
      </dgm:prSet>
      <dgm:spPr/>
    </dgm:pt>
    <dgm:pt modelId="{83B57A76-1BA4-46C8-91B2-6F2B4AB047CC}" type="pres">
      <dgm:prSet presAssocID="{1A4E004F-E8C3-49AB-8A8B-E2EED68F0CF7}" presName="node" presStyleLbl="node1" presStyleIdx="0" presStyleCnt="2" custScaleX="94595" custScaleY="135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E1B7D-A56B-4F6F-BD9E-5AA7115D885B}" type="pres">
      <dgm:prSet presAssocID="{1BAA65CB-2D3B-475B-8AC0-124191F979EF}" presName="sibTrans" presStyleLbl="sibTrans2D1" presStyleIdx="0" presStyleCnt="1" custAng="10800000" custFlipVert="0" custFlipHor="1" custScaleX="20207" custScaleY="5052" custLinFactNeighborX="3031" custLinFactNeighborY="-27225"/>
      <dgm:spPr/>
      <dgm:t>
        <a:bodyPr/>
        <a:lstStyle/>
        <a:p>
          <a:endParaRPr lang="ru-RU"/>
        </a:p>
      </dgm:t>
    </dgm:pt>
    <dgm:pt modelId="{C53E02C1-EBD8-4714-B7BE-14468ED88794}" type="pres">
      <dgm:prSet presAssocID="{1BAA65CB-2D3B-475B-8AC0-124191F979E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BCB1480-0458-49D6-BD1C-9DEF1D1C4CFA}" type="pres">
      <dgm:prSet presAssocID="{A4A8F216-F4E1-4463-9DA3-B2D9A0C82D3F}" presName="node" presStyleLbl="node1" presStyleIdx="1" presStyleCnt="2" custScaleX="94595" custScaleY="137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42FD03-3927-479A-9D0F-21420A712E44}" type="presOf" srcId="{A4A8F216-F4E1-4463-9DA3-B2D9A0C82D3F}" destId="{2BCB1480-0458-49D6-BD1C-9DEF1D1C4CFA}" srcOrd="0" destOrd="0" presId="urn:microsoft.com/office/officeart/2005/8/layout/process2"/>
    <dgm:cxn modelId="{B29BF471-8AB0-40AC-AF19-7F02C0A89A22}" type="presOf" srcId="{1A4E004F-E8C3-49AB-8A8B-E2EED68F0CF7}" destId="{83B57A76-1BA4-46C8-91B2-6F2B4AB047CC}" srcOrd="0" destOrd="0" presId="urn:microsoft.com/office/officeart/2005/8/layout/process2"/>
    <dgm:cxn modelId="{9D0E3512-5547-42DF-BCFA-B3556BAF8B08}" type="presOf" srcId="{1BAA65CB-2D3B-475B-8AC0-124191F979EF}" destId="{C53E02C1-EBD8-4714-B7BE-14468ED88794}" srcOrd="1" destOrd="0" presId="urn:microsoft.com/office/officeart/2005/8/layout/process2"/>
    <dgm:cxn modelId="{949A90B1-3C45-471A-930A-9140C21E02CA}" type="presOf" srcId="{1BAA65CB-2D3B-475B-8AC0-124191F979EF}" destId="{31DE1B7D-A56B-4F6F-BD9E-5AA7115D885B}" srcOrd="0" destOrd="0" presId="urn:microsoft.com/office/officeart/2005/8/layout/process2"/>
    <dgm:cxn modelId="{83CA8E1C-D2CB-4B15-9AF3-86E857FA982E}" srcId="{A8A5B17D-77D7-4E3E-B705-8B7089AB9AF6}" destId="{1A4E004F-E8C3-49AB-8A8B-E2EED68F0CF7}" srcOrd="0" destOrd="0" parTransId="{446ED785-D820-47BE-8C3B-B1B039C8E240}" sibTransId="{1BAA65CB-2D3B-475B-8AC0-124191F979EF}"/>
    <dgm:cxn modelId="{1C5A2066-BBFA-4F5D-B0B7-883BC5D30270}" srcId="{A8A5B17D-77D7-4E3E-B705-8B7089AB9AF6}" destId="{A4A8F216-F4E1-4463-9DA3-B2D9A0C82D3F}" srcOrd="1" destOrd="0" parTransId="{95DF6A16-22AD-4C38-9221-64674EBC3F95}" sibTransId="{BFC16BB2-4729-49D9-923B-70E7A17439EE}"/>
    <dgm:cxn modelId="{336F8E76-AB61-402A-8C59-00010357AE1A}" type="presOf" srcId="{A8A5B17D-77D7-4E3E-B705-8B7089AB9AF6}" destId="{E9C94624-1B85-4567-9FFA-5F29DBC3E4FB}" srcOrd="0" destOrd="0" presId="urn:microsoft.com/office/officeart/2005/8/layout/process2"/>
    <dgm:cxn modelId="{0503F503-1064-4051-92C0-F8264FCF50AF}" type="presParOf" srcId="{E9C94624-1B85-4567-9FFA-5F29DBC3E4FB}" destId="{83B57A76-1BA4-46C8-91B2-6F2B4AB047CC}" srcOrd="0" destOrd="0" presId="urn:microsoft.com/office/officeart/2005/8/layout/process2"/>
    <dgm:cxn modelId="{784A5AA4-8631-45BA-B653-68777E826393}" type="presParOf" srcId="{E9C94624-1B85-4567-9FFA-5F29DBC3E4FB}" destId="{31DE1B7D-A56B-4F6F-BD9E-5AA7115D885B}" srcOrd="1" destOrd="0" presId="urn:microsoft.com/office/officeart/2005/8/layout/process2"/>
    <dgm:cxn modelId="{661CE559-5A98-4AC1-9D80-7585F6436E82}" type="presParOf" srcId="{31DE1B7D-A56B-4F6F-BD9E-5AA7115D885B}" destId="{C53E02C1-EBD8-4714-B7BE-14468ED88794}" srcOrd="0" destOrd="0" presId="urn:microsoft.com/office/officeart/2005/8/layout/process2"/>
    <dgm:cxn modelId="{2BCADC0A-B4C1-438D-92D3-6403551CA674}" type="presParOf" srcId="{E9C94624-1B85-4567-9FFA-5F29DBC3E4FB}" destId="{2BCB1480-0458-49D6-BD1C-9DEF1D1C4CFA}" srcOrd="2" destOrd="0" presId="urn:microsoft.com/office/officeart/2005/8/layout/process2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AB8ED4-08CF-40C4-9122-28691EFB1980}" type="datetimeFigureOut">
              <a:rPr lang="ru-RU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92F6F4-2E58-47C3-BF5C-42A79DE1F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F63B23-ED70-43BA-80CE-5AABEF14BB8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59649D-12AD-4585-B0F7-F2F98C5FC4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E098FC-EC6D-4DD7-B3DA-21E7E1B6AD0A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3303970-40B8-4E44-976F-67240E57C7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19936E-2E98-453A-AF81-319B3ADE28B5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F5DDE7-79AD-41C1-8DC6-8FB1F7F527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BF75C16F-A727-43C1-A687-F3C706201ED4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937DCDF-9540-4DF4-874C-6B619C5BC6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0733C4-A3CB-41F2-9B0D-FE68B513D3F8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DD4D6C-F426-48FD-AD56-25AA671BF6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F6D1A0D-D8D5-4889-A487-E1E21491CF07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1102D09E-9B94-4612-B137-3C1EAA1B29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9E5EE5-3B1B-4EA2-8E51-04288DE864D2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A65A3A-BD8F-4DF7-99D1-D4EDB8093C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D21DD6-081F-463F-87EF-BA5F70406545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29CC01-517D-478E-866D-A0BE2CEE21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8578E5-6B08-4AF9-B99C-EE253C639838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ED8ED-8299-4E73-9EB7-3411932C17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FF58E85-50B1-4AD4-8699-DE41F45C1D4C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294D6F-D9EF-418E-8AE1-AD1202E6DD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07A5B3-1BA1-4BBA-A2BA-8918B0C6042B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D19ECE-0F1C-42ED-8EFC-AE81373520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2665DD-F553-4273-B2F4-95D3F2D5746F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91AFB2-DD7A-4BEF-AB48-CF6F2AAA01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C6561CC-9907-4F87-86D6-13F4BBAEE696}" type="datetimeFigureOut">
              <a:rPr lang="ru-RU" smtClean="0"/>
              <a:pPr>
                <a:defRPr/>
              </a:pPr>
              <a:t>01.01.2015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566524E-14F2-465F-B6D6-AFF0EF06D9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286001" y="2209800"/>
            <a:ext cx="5486400" cy="420211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marL="274320" indent="-27432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u="sng" dirty="0" smtClean="0"/>
          </a:p>
          <a:p>
            <a:pPr marL="274320" indent="-27432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Игровые методы коррекции трудностей обучения в школе</a:t>
            </a:r>
          </a:p>
          <a:p>
            <a:pPr marL="274320" indent="-27432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Гурина С.Н.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ru-RU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«Средняя школа №3»</a:t>
            </a:r>
          </a:p>
          <a:p>
            <a:pPr marL="274320" indent="-27432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3" descr="babochki16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rot="3011980">
            <a:off x="301098" y="560195"/>
            <a:ext cx="2684024" cy="1909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 descr="babochki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183571">
            <a:off x="148525" y="2517998"/>
            <a:ext cx="2084101" cy="113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3" descr="babochki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55092">
            <a:off x="2342297" y="131889"/>
            <a:ext cx="2370424" cy="160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952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u="sng" dirty="0" smtClean="0"/>
              <a:t>Учащиеся испытывающие трудности в обучении</a:t>
            </a:r>
            <a:r>
              <a:rPr lang="ru-RU" sz="2100" b="1" i="1" u="sng" dirty="0" smtClean="0"/>
              <a:t>: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b="1" dirty="0" smtClean="0">
                <a:solidFill>
                  <a:srgbClr val="FF0000"/>
                </a:solidFill>
              </a:rPr>
              <a:t>Разные названия одного понятия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0800000" flipV="1">
            <a:off x="1928813" y="1571625"/>
            <a:ext cx="571500" cy="4286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000750" y="1571625"/>
            <a:ext cx="714375" cy="4286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с вырезом 12"/>
          <p:cNvSpPr/>
          <p:nvPr/>
        </p:nvSpPr>
        <p:spPr>
          <a:xfrm>
            <a:off x="4357688" y="2928938"/>
            <a:ext cx="357187" cy="714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право с вырезом 15"/>
          <p:cNvSpPr/>
          <p:nvPr/>
        </p:nvSpPr>
        <p:spPr>
          <a:xfrm rot="5400000">
            <a:off x="2214563" y="3857625"/>
            <a:ext cx="357188" cy="714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с вырезом 16"/>
          <p:cNvSpPr/>
          <p:nvPr/>
        </p:nvSpPr>
        <p:spPr>
          <a:xfrm rot="5400000">
            <a:off x="6500813" y="3857625"/>
            <a:ext cx="357188" cy="714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с вырезом 17"/>
          <p:cNvSpPr/>
          <p:nvPr/>
        </p:nvSpPr>
        <p:spPr>
          <a:xfrm rot="5400000">
            <a:off x="4357688" y="5214938"/>
            <a:ext cx="357187" cy="714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38225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ru-RU" sz="2100" b="1" smtClean="0"/>
              <a:t/>
            </a:r>
            <a:br>
              <a:rPr lang="ru-RU" sz="2100" b="1" smtClean="0"/>
            </a:br>
            <a:r>
              <a:rPr lang="ru-RU" sz="2100" b="1" smtClean="0"/>
              <a:t/>
            </a:r>
            <a:br>
              <a:rPr lang="ru-RU" sz="2100" b="1" smtClean="0"/>
            </a:br>
            <a:endParaRPr lang="ru-RU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14400" y="1676400"/>
          <a:ext cx="6657975" cy="4852035"/>
        </p:xfrm>
        <a:graphic>
          <a:graphicData uri="http://schemas.openxmlformats.org/drawingml/2006/table">
            <a:tbl>
              <a:tblPr/>
              <a:tblGrid>
                <a:gridCol w="1752600"/>
                <a:gridCol w="1524000"/>
                <a:gridCol w="1628775"/>
                <a:gridCol w="1752600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Феноменоло</a:t>
                      </a:r>
                      <a:endParaRPr lang="ru-RU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гия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трудностей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Возможные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психологи</a:t>
                      </a:r>
                    </a:p>
                    <a:p>
                      <a:pPr algn="ctr"/>
                      <a:r>
                        <a:rPr lang="ru-RU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ческие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причины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Психодиагностические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методики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Рекомендации упражнения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Трудно понимает объяснение с первого раза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1. </a:t>
                      </a:r>
                      <a:r>
                        <a:rPr lang="ru-RU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Несформированность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приемов учебной деятельности</a:t>
                      </a:r>
                    </a:p>
                    <a:p>
                      <a:pPr algn="l"/>
                      <a:endPara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2. Слабая 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концентра</a:t>
                      </a:r>
                    </a:p>
                    <a:p>
                      <a:pPr algn="l"/>
                      <a:r>
                        <a:rPr lang="ru-RU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ция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внимания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Методика «Узор»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Модификация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метода </a:t>
                      </a:r>
                      <a:r>
                        <a:rPr lang="ru-RU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Пьерона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- </a:t>
                      </a:r>
                      <a:r>
                        <a:rPr lang="ru-RU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Рузера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Упражнения 59-72</a:t>
                      </a:r>
                    </a:p>
                    <a:p>
                      <a:pPr marL="342900" indent="-342900" algn="ctr">
                        <a:buAutoNum type="arabicPeriod"/>
                      </a:pPr>
                      <a:endPara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Упражнения 13,14,15,16.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57200" y="533400"/>
            <a:ext cx="8229600" cy="1038225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Психодиагностическая</a:t>
            </a:r>
            <a:r>
              <a:rPr kumimoji="0" lang="ru-RU" sz="2400" b="1" i="1" u="sng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таблица</a:t>
            </a:r>
            <a:r>
              <a:rPr kumimoji="0" lang="ru-RU" sz="21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1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1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1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8225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ru-RU" sz="2400" b="1" i="1" u="sng" dirty="0" smtClean="0"/>
              <a:t>Психодиагностические методики</a:t>
            </a:r>
            <a:r>
              <a:rPr lang="ru-RU" sz="2100" b="1" dirty="0" smtClean="0"/>
              <a:t/>
            </a:r>
            <a:br>
              <a:rPr lang="ru-RU" sz="2100" b="1" dirty="0" smtClean="0"/>
            </a:br>
            <a:r>
              <a:rPr lang="ru-RU" sz="2100" b="1" dirty="0" smtClean="0"/>
              <a:t/>
            </a:r>
            <a:br>
              <a:rPr lang="ru-RU" sz="2100" b="1" dirty="0" smtClean="0"/>
            </a:br>
            <a:endParaRPr lang="ru-RU" dirty="0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9200" y="1676400"/>
          <a:ext cx="6657975" cy="4395915"/>
        </p:xfrm>
        <a:graphic>
          <a:graphicData uri="http://schemas.openxmlformats.org/drawingml/2006/table">
            <a:tbl>
              <a:tblPr/>
              <a:tblGrid>
                <a:gridCol w="1400175"/>
                <a:gridCol w="5257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Корректурная проба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Красно-черная таблица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Таблицы 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Шульте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4.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Лабиринт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5.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Долговременная память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6.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Домино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Эббингауза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Домик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Графический диктант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Рене Жиля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4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ru-RU" sz="2400" b="1" i="1" u="sng" smtClean="0">
                <a:latin typeface="Bookman Old Style" pitchFamily="18" charset="0"/>
              </a:rPr>
              <a:t>Причины затруднений при обучении чтения</a:t>
            </a:r>
          </a:p>
        </p:txBody>
      </p:sp>
      <p:sp>
        <p:nvSpPr>
          <p:cNvPr id="23554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048000" y="1676400"/>
            <a:ext cx="5638800" cy="3962400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неправильное дыхание;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плохая артикуляция звуков, слабый     уровень владения речевым аппаратом;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низкий уровень развития познавательных способностей</a:t>
            </a:r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плохая дикция;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неправильная интонация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762000"/>
            <a:ext cx="4357688" cy="9382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100" b="1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100" b="1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100" b="1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100" b="1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100" b="1" u="sng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ru-RU" sz="21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idx="1"/>
          </p:nvPr>
        </p:nvSpPr>
        <p:spPr>
          <a:xfrm>
            <a:off x="2057400" y="304800"/>
            <a:ext cx="5486400" cy="4572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i="1" u="sng" dirty="0" smtClean="0">
                <a:solidFill>
                  <a:schemeClr val="tx2">
                    <a:lumMod val="75000"/>
                  </a:schemeClr>
                </a:solidFill>
              </a:rPr>
              <a:t>ИГРЫ ПО РУССКОМУ ЯЗЫКУ</a:t>
            </a: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sz="quarter" idx="2"/>
          </p:nvPr>
        </p:nvGraphicFramePr>
        <p:xfrm>
          <a:off x="2057400" y="990601"/>
          <a:ext cx="5638800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762000"/>
            <a:ext cx="4357688" cy="9382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100" b="1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100" b="1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100" b="1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100" b="1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100" b="1" u="sng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ru-RU" sz="21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idx="1"/>
          </p:nvPr>
        </p:nvSpPr>
        <p:spPr>
          <a:xfrm>
            <a:off x="2057400" y="304800"/>
            <a:ext cx="5486400" cy="6858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i="1" u="sng" dirty="0" smtClean="0">
                <a:solidFill>
                  <a:schemeClr val="tx2">
                    <a:lumMod val="75000"/>
                  </a:schemeClr>
                </a:solidFill>
              </a:rPr>
              <a:t>Игровые методы развития математических навыков и представлений</a:t>
            </a: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sz="quarter" idx="2"/>
          </p:nvPr>
        </p:nvGraphicFramePr>
        <p:xfrm>
          <a:off x="1981200" y="1143000"/>
          <a:ext cx="5638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7800" y="914400"/>
            <a:ext cx="7086600" cy="30839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Благодарю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за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внимание!</a:t>
            </a:r>
          </a:p>
        </p:txBody>
      </p:sp>
      <p:pic>
        <p:nvPicPr>
          <p:cNvPr id="38914" name="Picture 33" descr="babochki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88415">
            <a:off x="377825" y="3911600"/>
            <a:ext cx="3076575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511</TotalTime>
  <Words>274</Words>
  <Application>Microsoft Office PowerPoint</Application>
  <PresentationFormat>Экран (4:3)</PresentationFormat>
  <Paragraphs>87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Слайд 1</vt:lpstr>
      <vt:lpstr>Учащиеся испытывающие трудности в обучении:  Разные названия одного понятия</vt:lpstr>
      <vt:lpstr>  </vt:lpstr>
      <vt:lpstr>Психодиагностические методики  </vt:lpstr>
      <vt:lpstr>Причины затруднений при обучении чтения</vt:lpstr>
      <vt:lpstr>    </vt:lpstr>
      <vt:lpstr>  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психодиагностические таблицы</dc:title>
  <dc:creator>User</dc:creator>
  <cp:lastModifiedBy>Гость</cp:lastModifiedBy>
  <cp:revision>49</cp:revision>
  <dcterms:created xsi:type="dcterms:W3CDTF">2012-10-13T17:53:51Z</dcterms:created>
  <dcterms:modified xsi:type="dcterms:W3CDTF">2015-01-01T09:54:30Z</dcterms:modified>
</cp:coreProperties>
</file>