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1" autoAdjust="0"/>
  </p:normalViewPr>
  <p:slideViewPr>
    <p:cSldViewPr>
      <p:cViewPr varScale="1">
        <p:scale>
          <a:sx n="63" d="100"/>
          <a:sy n="63" d="100"/>
        </p:scale>
        <p:origin x="-1188" y="-108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97FFF2A3-90C2-45BE-84F0-743C3AC10028}" type="slidenum">
              <a:t>‹#›</a:t>
            </a:fld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834865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x-none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7CA910C1-9D93-4724-AA8C-FBB5B24F795F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60825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x-none" sz="2000" b="0" i="0" u="none" strike="noStrike" kern="1200">
        <a:ln>
          <a:noFill/>
        </a:ln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800" cy="370044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>
            <a:spAutoFit/>
          </a:bodyPr>
          <a:lstStyle/>
          <a:p>
            <a:endParaRPr lang="de-DE" sz="2400" dirty="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800" cy="370044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800" cy="370044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800" cy="370044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800" cy="370044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0A17C37-8251-4385-81BF-1CACB05FA3AB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3832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85B10AD-5862-4AFB-A3E3-E97E545CC65D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8072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AB0F544-CF2B-4AC7-8756-90D180F5F592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0575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26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91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0930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2325" y="2138363"/>
            <a:ext cx="4132263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6988" y="2138363"/>
            <a:ext cx="4133850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56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6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46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137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0595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BCE5C96-B5A3-4398-8AA4-F76352C81DD2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7492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6693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3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7725" y="700088"/>
            <a:ext cx="2151063" cy="6200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1363" y="700088"/>
            <a:ext cx="6303962" cy="6200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2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02A72A6-E575-43AA-9F83-26B6562BCF8B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6070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155C0E3-B0B1-4D3E-8351-A16C4ADF267D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6831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D98994E-10C6-45E3-84A4-8BF33E6CBF64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4497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92206A6-8CB4-4BA3-BDCA-2714FD34CDF3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9394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BF7BFFB-01D9-4948-B0A8-A2A6DD764A12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36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0A7D16A-9296-44E7-8D5E-AB926392D451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8477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12750FC-D606-4503-BD1E-59E9C81B0E22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6525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x-none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9F9B6C4D-BFEA-479C-A950-5AC05BEAE0D6}" type="slidenum"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x-none" sz="4400" b="0" i="0" u="none" strike="noStrike" kern="1200">
          <a:ln>
            <a:noFill/>
          </a:ln>
          <a:latin typeface="Arial" pitchFamily="18"/>
          <a:cs typeface="Tahoma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x-none" sz="2400" b="0" i="0" u="none" strike="noStrike" kern="1200">
          <a:ln>
            <a:noFill/>
          </a:ln>
          <a:latin typeface="Arial" pitchFamily="18"/>
          <a:cs typeface="Tahoma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740879" y="699480"/>
            <a:ext cx="860796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de-DE"/>
          </a:p>
        </p:txBody>
      </p:sp>
      <p:sp>
        <p:nvSpPr>
          <p:cNvPr id="4" name="Текст 3"/>
          <p:cNvSpPr txBox="1">
            <a:spLocks noGrp="1"/>
          </p:cNvSpPr>
          <p:nvPr>
            <p:ph type="body" idx="1"/>
          </p:nvPr>
        </p:nvSpPr>
        <p:spPr>
          <a:xfrm>
            <a:off x="822600" y="2137680"/>
            <a:ext cx="8418240" cy="4762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de-DE" sz="2400" b="1" i="1" u="none" strike="noStrike">
          <a:ln>
            <a:noFill/>
          </a:ln>
          <a:solidFill>
            <a:srgbClr val="99284C"/>
          </a:solidFill>
          <a:latin typeface="Albany" pitchFamily="34"/>
          <a:cs typeface="Tahoma" pitchFamily="2"/>
        </a:defRPr>
      </a:lvl1pPr>
    </p:titleStyle>
    <p:bodyStyle>
      <a:lvl1pPr marL="0" marR="0" indent="0" algn="l" rtl="0" hangingPunct="0">
        <a:spcBef>
          <a:spcPts val="0"/>
        </a:spcBef>
        <a:spcAft>
          <a:spcPts val="0"/>
        </a:spcAft>
        <a:tabLst/>
        <a:defRPr lang="de-DE" sz="2400" b="0" i="0" u="none" strike="noStrike">
          <a:ln>
            <a:noFill/>
          </a:ln>
          <a:solidFill>
            <a:srgbClr val="333333"/>
          </a:solidFill>
          <a:latin typeface="Albany" pitchFamily="34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 dirty="0"/>
              <a:t>"А </a:t>
            </a:r>
            <a:r>
              <a:rPr lang="de-DE" dirty="0" err="1"/>
              <a:t>ну</a:t>
            </a:r>
            <a:r>
              <a:rPr lang="de-DE" dirty="0"/>
              <a:t>- </a:t>
            </a:r>
            <a:r>
              <a:rPr lang="de-DE" dirty="0" err="1"/>
              <a:t>ка</a:t>
            </a:r>
            <a:r>
              <a:rPr lang="de-DE" dirty="0"/>
              <a:t> ,</a:t>
            </a:r>
            <a:r>
              <a:rPr lang="de-DE" dirty="0" err="1"/>
              <a:t>мальчики</a:t>
            </a:r>
            <a:r>
              <a:rPr lang="de-DE" dirty="0"/>
              <a:t>!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34999" y="2137680"/>
            <a:ext cx="3682439" cy="4762799"/>
          </a:xfrm>
        </p:spPr>
      </p:pic>
      <p:pic>
        <p:nvPicPr>
          <p:cNvPr id="4" name="Рисунок 3"/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491080" y="2137680"/>
            <a:ext cx="3396960" cy="4762799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52040" y="831959"/>
            <a:ext cx="8607960" cy="204804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 sz="3600"/>
              <a:t>Всем спасибо за вниманье,</a:t>
            </a:r>
            <a:br>
              <a:rPr lang="de-DE" sz="3600"/>
            </a:br>
            <a:r>
              <a:rPr lang="de-DE" sz="3600"/>
              <a:t>За задор и звонкий смех,</a:t>
            </a:r>
            <a:br>
              <a:rPr lang="de-DE" sz="3600"/>
            </a:br>
            <a:r>
              <a:rPr lang="de-DE" sz="3600"/>
              <a:t>За азарт соревнованья,</a:t>
            </a:r>
            <a:br>
              <a:rPr lang="de-DE" sz="3600"/>
            </a:br>
            <a:r>
              <a:rPr lang="de-DE" sz="3600"/>
              <a:t>Обеспечевший успех.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761759" y="2160000"/>
            <a:ext cx="8418240" cy="4762799"/>
          </a:xfrm>
        </p:spPr>
        <p:txBody>
          <a:bodyPr/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de-DE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80000" y="3240000"/>
            <a:ext cx="5587200" cy="34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/>
              <a:t>Эмблемы для команд.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761759" y="1897200"/>
            <a:ext cx="8418240" cy="4762799"/>
          </a:xfrm>
        </p:spPr>
        <p:txBody>
          <a:bodyPr/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de-DE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60000" y="1980000"/>
            <a:ext cx="3600000" cy="45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860000" y="1980000"/>
            <a:ext cx="3960000" cy="41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 sz="3600" dirty="0"/>
              <a:t>1</a:t>
            </a:r>
            <a:r>
              <a:rPr lang="de-DE" dirty="0"/>
              <a:t> КОНКУРС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822600" y="2137680"/>
            <a:ext cx="8418240" cy="2215991"/>
          </a:xfrm>
        </p:spPr>
        <p:txBody>
          <a:bodyPr>
            <a:spAutoFit/>
          </a:bodyPr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 dirty="0" err="1">
                <a:solidFill>
                  <a:srgbClr val="6600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</a:rPr>
              <a:t>Какое</a:t>
            </a:r>
            <a:r>
              <a:rPr lang="de-DE" dirty="0">
                <a:solidFill>
                  <a:srgbClr val="6600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</a:rPr>
              <a:t> </a:t>
            </a:r>
            <a:r>
              <a:rPr lang="de-DE" dirty="0" err="1">
                <a:solidFill>
                  <a:srgbClr val="6600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</a:rPr>
              <a:t>число</a:t>
            </a:r>
            <a:r>
              <a:rPr lang="de-DE" dirty="0">
                <a:solidFill>
                  <a:srgbClr val="6600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</a:rPr>
              <a:t> </a:t>
            </a:r>
            <a:r>
              <a:rPr lang="de-DE" dirty="0" err="1">
                <a:solidFill>
                  <a:srgbClr val="6600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</a:rPr>
              <a:t>получится,если</a:t>
            </a:r>
            <a:r>
              <a:rPr lang="de-DE" dirty="0">
                <a:solidFill>
                  <a:srgbClr val="6600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</a:rPr>
              <a:t> </a:t>
            </a:r>
            <a:r>
              <a:rPr lang="de-DE" dirty="0" err="1">
                <a:solidFill>
                  <a:srgbClr val="6600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</a:rPr>
              <a:t>количеству</a:t>
            </a:r>
            <a:r>
              <a:rPr lang="de-DE" dirty="0">
                <a:solidFill>
                  <a:srgbClr val="6600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</a:rPr>
              <a:t> </a:t>
            </a:r>
            <a:r>
              <a:rPr lang="de-DE" dirty="0" err="1">
                <a:solidFill>
                  <a:srgbClr val="6600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</a:rPr>
              <a:t>богатырей,которому</a:t>
            </a:r>
            <a:r>
              <a:rPr lang="de-DE" dirty="0">
                <a:solidFill>
                  <a:srgbClr val="6600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</a:rPr>
              <a:t> </a:t>
            </a:r>
            <a:r>
              <a:rPr lang="de-DE" dirty="0" err="1">
                <a:solidFill>
                  <a:srgbClr val="6600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</a:rPr>
              <a:t>руководил</a:t>
            </a:r>
            <a:r>
              <a:rPr lang="de-DE" dirty="0">
                <a:solidFill>
                  <a:srgbClr val="6600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</a:rPr>
              <a:t> </a:t>
            </a:r>
            <a:r>
              <a:rPr lang="de-DE" dirty="0" err="1">
                <a:solidFill>
                  <a:srgbClr val="6600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</a:rPr>
              <a:t>Черномор,прибавить</a:t>
            </a:r>
            <a:r>
              <a:rPr lang="de-DE" dirty="0">
                <a:solidFill>
                  <a:srgbClr val="6600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</a:rPr>
              <a:t> </a:t>
            </a:r>
            <a:r>
              <a:rPr lang="de-DE" dirty="0" err="1">
                <a:solidFill>
                  <a:srgbClr val="6600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</a:rPr>
              <a:t>количество</a:t>
            </a:r>
            <a:r>
              <a:rPr lang="de-DE" dirty="0">
                <a:solidFill>
                  <a:srgbClr val="6600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</a:rPr>
              <a:t> </a:t>
            </a:r>
            <a:r>
              <a:rPr lang="de-DE" dirty="0" err="1">
                <a:solidFill>
                  <a:srgbClr val="6600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</a:rPr>
              <a:t>гномов,у</a:t>
            </a:r>
            <a:r>
              <a:rPr lang="de-DE" dirty="0">
                <a:solidFill>
                  <a:srgbClr val="6600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</a:rPr>
              <a:t> </a:t>
            </a:r>
            <a:r>
              <a:rPr lang="de-DE" dirty="0" err="1">
                <a:solidFill>
                  <a:srgbClr val="6600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</a:rPr>
              <a:t>которых</a:t>
            </a:r>
            <a:r>
              <a:rPr lang="de-DE" dirty="0">
                <a:solidFill>
                  <a:srgbClr val="6600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</a:rPr>
              <a:t> </a:t>
            </a:r>
            <a:r>
              <a:rPr lang="de-DE" dirty="0" err="1">
                <a:solidFill>
                  <a:srgbClr val="6600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</a:rPr>
              <a:t>жила</a:t>
            </a:r>
            <a:r>
              <a:rPr lang="de-DE" dirty="0">
                <a:solidFill>
                  <a:srgbClr val="6600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</a:rPr>
              <a:t> </a:t>
            </a:r>
            <a:r>
              <a:rPr lang="de-DE" dirty="0" err="1">
                <a:solidFill>
                  <a:srgbClr val="6600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</a:rPr>
              <a:t>Белоснежка,вычесть</a:t>
            </a:r>
            <a:r>
              <a:rPr lang="de-DE" dirty="0">
                <a:solidFill>
                  <a:srgbClr val="6600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</a:rPr>
              <a:t> </a:t>
            </a:r>
            <a:r>
              <a:rPr lang="de-DE" dirty="0" err="1">
                <a:solidFill>
                  <a:srgbClr val="6600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</a:rPr>
              <a:t>количество</a:t>
            </a:r>
            <a:r>
              <a:rPr lang="de-DE" dirty="0">
                <a:solidFill>
                  <a:srgbClr val="6600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</a:rPr>
              <a:t> </a:t>
            </a:r>
            <a:r>
              <a:rPr lang="de-DE" dirty="0" err="1">
                <a:solidFill>
                  <a:srgbClr val="6600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</a:rPr>
              <a:t>поросят</a:t>
            </a:r>
            <a:r>
              <a:rPr lang="de-DE" dirty="0">
                <a:solidFill>
                  <a:srgbClr val="6600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</a:rPr>
              <a:t> и </a:t>
            </a:r>
            <a:r>
              <a:rPr lang="de-DE" dirty="0" err="1">
                <a:solidFill>
                  <a:srgbClr val="6600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</a:rPr>
              <a:t>прибавить</a:t>
            </a:r>
            <a:r>
              <a:rPr lang="de-DE" dirty="0">
                <a:solidFill>
                  <a:srgbClr val="6600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</a:rPr>
              <a:t> </a:t>
            </a:r>
            <a:r>
              <a:rPr lang="de-DE" dirty="0" err="1">
                <a:solidFill>
                  <a:srgbClr val="6600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</a:rPr>
              <a:t>количество</a:t>
            </a:r>
            <a:r>
              <a:rPr lang="de-DE" dirty="0">
                <a:solidFill>
                  <a:srgbClr val="6600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</a:rPr>
              <a:t> </a:t>
            </a:r>
            <a:r>
              <a:rPr lang="de-DE" dirty="0" err="1">
                <a:solidFill>
                  <a:srgbClr val="6600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</a:rPr>
              <a:t>братьев</a:t>
            </a:r>
            <a:r>
              <a:rPr lang="de-DE" dirty="0">
                <a:solidFill>
                  <a:srgbClr val="6600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</a:rPr>
              <a:t> </a:t>
            </a:r>
            <a:r>
              <a:rPr lang="de-DE" dirty="0" err="1">
                <a:solidFill>
                  <a:srgbClr val="6600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</a:rPr>
              <a:t>Ивана</a:t>
            </a:r>
            <a:r>
              <a:rPr lang="de-DE" dirty="0">
                <a:solidFill>
                  <a:srgbClr val="6600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</a:rPr>
              <a:t>- </a:t>
            </a:r>
            <a:r>
              <a:rPr lang="de-DE" dirty="0" err="1">
                <a:solidFill>
                  <a:srgbClr val="6600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</a:rPr>
              <a:t>дурака</a:t>
            </a:r>
            <a:r>
              <a:rPr lang="de-DE" dirty="0" smtClean="0"/>
              <a:t>.</a:t>
            </a:r>
            <a:r>
              <a:rPr lang="ru-RU" dirty="0" smtClean="0"/>
              <a:t> </a:t>
            </a:r>
            <a:endParaRPr lang="de-DE" dirty="0"/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01679" y="4680000"/>
            <a:ext cx="2938320" cy="22716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248480" y="693360"/>
            <a:ext cx="2171520" cy="1466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760000" y="4710600"/>
            <a:ext cx="2700000" cy="212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6300000" y="540000"/>
            <a:ext cx="2880000" cy="18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904408" y="4283893"/>
            <a:ext cx="2276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33+7-3+2 = 39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 sz="1800" dirty="0"/>
              <a:t>К КОЛИЧЕСТВУ МЕСЯЦЕВ,КОТОРЫХ ВСТРЕТИЛА ПАДЧЕРИЦА НА ЛЕСНОЙ ПОЛЯНЕ,ПРИБАВИТЬ КОЛИЧЕСТВО КОЗЛЯТ,КОТОРЫЕ ОСТАЛИСЬ ОДНИ ДОМА И ВЫЧЕСТЬ КОЛИЧЕСТВО СЕСТЕР КРОШЕЧКИ ХАВРОШЕЧКИ</a:t>
            </a:r>
            <a:r>
              <a:rPr lang="de-DE" sz="1800" dirty="0" smtClean="0"/>
              <a:t>.</a:t>
            </a:r>
            <a:r>
              <a:rPr lang="ru-RU" sz="1800" dirty="0" smtClean="0"/>
              <a:t> </a:t>
            </a:r>
            <a:endParaRPr lang="de-DE" sz="1800" dirty="0"/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de-DE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80000" y="1980000"/>
            <a:ext cx="2095199" cy="3047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940000" y="1980000"/>
            <a:ext cx="3420000" cy="23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378960" y="3060000"/>
            <a:ext cx="2381039" cy="32857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192440" y="4702859"/>
            <a:ext cx="2608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12 + 7 – 3 = 16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/>
              <a:t> КОНКУРС КАПИТАНОВ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863848" y="2123653"/>
            <a:ext cx="4107600" cy="1107996"/>
          </a:xfrm>
        </p:spPr>
        <p:txBody>
          <a:bodyPr>
            <a:spAutoFit/>
          </a:bodyPr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 dirty="0"/>
              <a:t>А) 12+36+24+25+3</a:t>
            </a:r>
            <a:r>
              <a:rPr lang="de-DE" dirty="0" smtClean="0"/>
              <a:t>=</a:t>
            </a:r>
            <a:r>
              <a:rPr lang="ru-RU" dirty="0" smtClean="0"/>
              <a:t> </a:t>
            </a:r>
            <a:endParaRPr lang="de-DE" dirty="0"/>
          </a:p>
          <a:p>
            <a:pPr lvl="0"/>
            <a:endParaRPr lang="de-DE" dirty="0"/>
          </a:p>
          <a:p>
            <a:pPr lvl="0"/>
            <a:r>
              <a:rPr lang="de-DE" dirty="0"/>
              <a:t>Б)16+28+11+37+8</a:t>
            </a:r>
            <a:r>
              <a:rPr lang="de-DE" dirty="0" smtClean="0"/>
              <a:t>=</a:t>
            </a:r>
            <a:r>
              <a:rPr lang="ru-RU" dirty="0" smtClean="0"/>
              <a:t> </a:t>
            </a:r>
            <a:endParaRPr lang="de-DE" dirty="0"/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135760" y="3150000"/>
            <a:ext cx="4107600" cy="2738160"/>
          </a:xfrm>
        </p:spPr>
      </p:pic>
      <p:sp>
        <p:nvSpPr>
          <p:cNvPr id="5" name="TextBox 4"/>
          <p:cNvSpPr txBox="1"/>
          <p:nvPr/>
        </p:nvSpPr>
        <p:spPr>
          <a:xfrm>
            <a:off x="4320230" y="2051645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100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76216" y="2771725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100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 sz="4000" dirty="0"/>
              <a:t>2</a:t>
            </a:r>
            <a:r>
              <a:rPr lang="de-DE" dirty="0"/>
              <a:t> </a:t>
            </a:r>
            <a:r>
              <a:rPr lang="de-DE" dirty="0" err="1"/>
              <a:t>Конкурс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Конкурс</a:t>
            </a:r>
            <a:r>
              <a:rPr lang="de-DE" dirty="0"/>
              <a:t> </a:t>
            </a:r>
            <a:r>
              <a:rPr lang="de-DE" dirty="0" err="1"/>
              <a:t>театральное</a:t>
            </a:r>
            <a:r>
              <a:rPr lang="de-DE" dirty="0"/>
              <a:t> </a:t>
            </a:r>
            <a:r>
              <a:rPr lang="de-DE" dirty="0" err="1"/>
              <a:t>мастерство</a:t>
            </a:r>
            <a:r>
              <a:rPr lang="de-DE" dirty="0"/>
              <a:t>.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00000" y="4500000"/>
            <a:ext cx="5220000" cy="252000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580000" y="1800000"/>
            <a:ext cx="3780000" cy="27493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367904" y="2335321"/>
            <a:ext cx="1574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АПТЕКА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7904" y="3419797"/>
            <a:ext cx="2585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БИБЛИОТЕКА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8464" y="4859957"/>
            <a:ext cx="21090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СТОЛОВАЯ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32112" y="5868069"/>
            <a:ext cx="21048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АЭРОПОРТ</a:t>
            </a:r>
            <a:endParaRPr lang="ru-RU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 sz="4000" dirty="0"/>
              <a:t>3</a:t>
            </a:r>
            <a:r>
              <a:rPr lang="de-DE" dirty="0"/>
              <a:t> </a:t>
            </a:r>
            <a:r>
              <a:rPr lang="de-DE" dirty="0" err="1"/>
              <a:t>Конкурс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Стрелять</a:t>
            </a:r>
            <a:r>
              <a:rPr lang="de-DE" dirty="0"/>
              <a:t> </a:t>
            </a:r>
            <a:r>
              <a:rPr lang="de-DE" dirty="0" err="1"/>
              <a:t>по</a:t>
            </a:r>
            <a:r>
              <a:rPr lang="de-DE" dirty="0"/>
              <a:t> </a:t>
            </a:r>
            <a:r>
              <a:rPr lang="de-DE" dirty="0" err="1"/>
              <a:t>мишеням</a:t>
            </a:r>
            <a:r>
              <a:rPr lang="de-DE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0000" y="3431159"/>
            <a:ext cx="4510800" cy="3408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580000" y="2160000"/>
            <a:ext cx="3600000" cy="30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 sz="4000"/>
              <a:t>4 </a:t>
            </a:r>
            <a:r>
              <a:rPr lang="de-DE"/>
              <a:t>Конкурс</a:t>
            </a:r>
            <a:br>
              <a:rPr lang="de-DE"/>
            </a:br>
            <a:r>
              <a:rPr lang="de-DE"/>
              <a:t>Самый умный.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50120" y="2617200"/>
            <a:ext cx="2729880" cy="3322799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220000" y="2700000"/>
            <a:ext cx="1142640" cy="1428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497360" y="1800000"/>
            <a:ext cx="1142640" cy="1428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5220000" y="5220000"/>
            <a:ext cx="1142640" cy="1428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857360" y="5220000"/>
            <a:ext cx="1142640" cy="1428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40879" y="635760"/>
            <a:ext cx="8607960" cy="138996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/>
              <a:t>Конкурс 5 «Самый воздушный» По сигналу участники конкурса одновременно начинают надувать шары. Победит тот, кто за одну минуту надует самый большой воздушный шарик.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de-DE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00000" y="2711160"/>
            <a:ext cx="4211640" cy="2868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400000" y="2385360"/>
            <a:ext cx="3420000" cy="3914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s-novelt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118</Words>
  <Application>Microsoft Office PowerPoint</Application>
  <PresentationFormat>Произвольный</PresentationFormat>
  <Paragraphs>22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Default</vt:lpstr>
      <vt:lpstr>prs-novelty</vt:lpstr>
      <vt:lpstr>"А ну- ка ,мальчики!</vt:lpstr>
      <vt:lpstr>Эмблемы для команд.</vt:lpstr>
      <vt:lpstr>1 КОНКУРС</vt:lpstr>
      <vt:lpstr>К КОЛИЧЕСТВУ МЕСЯЦЕВ,КОТОРЫХ ВСТРЕТИЛА ПАДЧЕРИЦА НА ЛЕСНОЙ ПОЛЯНЕ,ПРИБАВИТЬ КОЛИЧЕСТВО КОЗЛЯТ,КОТОРЫЕ ОСТАЛИСЬ ОДНИ ДОМА И ВЫЧЕСТЬ КОЛИЧЕСТВО СЕСТЕР КРОШЕЧКИ ХАВРОШЕЧКИ. </vt:lpstr>
      <vt:lpstr> КОНКУРС КАПИТАНОВ</vt:lpstr>
      <vt:lpstr>2 Конкурс Конкурс театральное мастерство.</vt:lpstr>
      <vt:lpstr>3 Конкурс Стрелять по мишеням.</vt:lpstr>
      <vt:lpstr>4 Конкурс Самый умный.</vt:lpstr>
      <vt:lpstr>Конкурс 5 «Самый воздушный» По сигналу участники конкурса одновременно начинают надувать шары. Победит тот, кто за одну минуту надует самый большой воздушный шарик.</vt:lpstr>
      <vt:lpstr>Всем спасибо за вниманье, За задор и звонкий смех, За азарт соревнованья, Обеспечевший успех.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"А ну- ка ,мальчики!</dc:title>
  <dc:creator>user</dc:creator>
  <cp:lastModifiedBy>user</cp:lastModifiedBy>
  <cp:revision>8</cp:revision>
  <dcterms:created xsi:type="dcterms:W3CDTF">2009-04-16T11:32:32Z</dcterms:created>
  <dcterms:modified xsi:type="dcterms:W3CDTF">2013-06-18T12:13:19Z</dcterms:modified>
</cp:coreProperties>
</file>