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5" r:id="rId10"/>
    <p:sldId id="256" r:id="rId11"/>
    <p:sldId id="264" r:id="rId12"/>
    <p:sldId id="267" r:id="rId13"/>
    <p:sldId id="268" r:id="rId14"/>
    <p:sldId id="269" r:id="rId15"/>
    <p:sldId id="282" r:id="rId16"/>
    <p:sldId id="271" r:id="rId17"/>
    <p:sldId id="276" r:id="rId18"/>
    <p:sldId id="277" r:id="rId19"/>
    <p:sldId id="278" r:id="rId20"/>
    <p:sldId id="279" r:id="rId21"/>
    <p:sldId id="280" r:id="rId22"/>
    <p:sldId id="283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6FB6-BCC1-4E10-BC75-0E17A7769CC9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66FEE-F7D5-4521-9D40-14DC069C3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4DF3-6BDF-453A-8DCB-4286C4F059CE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8F3F-285A-45FC-A008-2C84EC6E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Словарные слова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ребусах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357562"/>
            <a:ext cx="8229600" cy="3252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Составила: </a:t>
            </a:r>
          </a:p>
          <a:p>
            <a:pPr>
              <a:spcBef>
                <a:spcPct val="20000"/>
              </a:spcBef>
              <a:defRPr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Хайдукова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Наталья Валериевна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начальных классов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средняя общеобразовательная школа №4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г.Новошахтинск Ростовской обл.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214554"/>
            <a:ext cx="1778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Гармония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2000264" cy="1752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4=К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857232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642918"/>
            <a:ext cx="2561052" cy="4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143512"/>
            <a:ext cx="9376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857232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857232"/>
            <a:ext cx="3661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89856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Альбом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весело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воробей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девочка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карандаш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картошка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красиво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мальчик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пальто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пенал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портфель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пошёл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ребята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обака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ученик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учительница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хорошо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щенок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5072074"/>
            <a:ext cx="46053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осква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5357826"/>
            <a:ext cx="4429156" cy="1071570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5984" y="5214950"/>
            <a:ext cx="41252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пальто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643050"/>
            <a:ext cx="30985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643050"/>
            <a:ext cx="1349695" cy="24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643050"/>
            <a:ext cx="3580098" cy="259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214422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214422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00240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000240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00240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107154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000232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28586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0004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85749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643570" y="2714620"/>
            <a:ext cx="1357322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00298" y="5143512"/>
            <a:ext cx="35509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пенал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28604"/>
            <a:ext cx="2500330" cy="442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643050"/>
            <a:ext cx="2905132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28794" y="4572008"/>
            <a:ext cx="200026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=П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929198"/>
            <a:ext cx="9376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86116" y="5214950"/>
            <a:ext cx="35509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пенал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5357826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5143512"/>
            <a:ext cx="54539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портфель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857232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3" y="1285860"/>
            <a:ext cx="392909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643050"/>
            <a:ext cx="2547942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071538" y="3571876"/>
            <a:ext cx="200026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=П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9376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928802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928802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000108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000108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285984" y="5214950"/>
            <a:ext cx="5286412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142984"/>
            <a:ext cx="2333628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071546"/>
            <a:ext cx="2405066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857232"/>
            <a:ext cx="2187182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928670"/>
            <a:ext cx="2333628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15008" y="3214686"/>
            <a:ext cx="1806361" cy="19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400" b="1" noProof="0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2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571876"/>
            <a:ext cx="10537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857884" y="3643314"/>
            <a:ext cx="50006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71802" y="4929198"/>
            <a:ext cx="3916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ПОШЁЛ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072074"/>
            <a:ext cx="3929090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5143512"/>
            <a:ext cx="3767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8371">
            <a:off x="1819685" y="1484331"/>
            <a:ext cx="3143265" cy="2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857232"/>
            <a:ext cx="2857520" cy="33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107154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1071546"/>
            <a:ext cx="3661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857364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857364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2547942" cy="26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428736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214546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5214950"/>
            <a:ext cx="41629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собака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428736"/>
            <a:ext cx="2941328" cy="30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71480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000108"/>
            <a:ext cx="3661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857884" y="4071942"/>
            <a:ext cx="1806361" cy="19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Н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429132"/>
            <a:ext cx="10537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929322" y="4429132"/>
            <a:ext cx="714380" cy="2143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71670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5072074"/>
            <a:ext cx="48681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357298"/>
            <a:ext cx="3431919" cy="224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928670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71604" y="3643314"/>
            <a:ext cx="1806361" cy="19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400" b="1" noProof="0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2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000504"/>
            <a:ext cx="10537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14480" y="4071942"/>
            <a:ext cx="50006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4357686" y="3571876"/>
            <a:ext cx="200026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6600" b="1" noProof="0" dirty="0" smtClean="0">
                <a:solidFill>
                  <a:srgbClr val="FF0000"/>
                </a:solidFill>
              </a:rPr>
              <a:t>4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=Б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9376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3081626" cy="26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214546" y="5286388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5214950"/>
            <a:ext cx="40734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УЧЕНИК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78605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641954"/>
            <a:ext cx="4000528" cy="38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3108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00240"/>
            <a:ext cx="3044376" cy="183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428736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71612"/>
            <a:ext cx="25479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571612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643050"/>
            <a:ext cx="24050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785794"/>
            <a:ext cx="2437813" cy="361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000240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000240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85984" y="5143512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альбом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5357826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214422"/>
            <a:ext cx="1038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5214950"/>
            <a:ext cx="74815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УЧИТЕЛЬНИЦА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000108"/>
            <a:ext cx="2503435" cy="23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2144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214422"/>
            <a:ext cx="1228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428736"/>
            <a:ext cx="1905000" cy="189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0010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00010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071546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071546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71435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714356"/>
            <a:ext cx="3661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785794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785794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000108"/>
            <a:ext cx="3661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1000100" y="5286388"/>
            <a:ext cx="7429552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5214950"/>
            <a:ext cx="46764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хорошо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00108"/>
            <a:ext cx="3307464" cy="269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214422"/>
            <a:ext cx="1905000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142984"/>
            <a:ext cx="1905000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214422"/>
            <a:ext cx="1905000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357298"/>
            <a:ext cx="2762256" cy="27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5556" y="714356"/>
            <a:ext cx="30454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00298" y="5214950"/>
            <a:ext cx="38892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щенок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72066" y="4000504"/>
            <a:ext cx="207170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6600" b="1" noProof="0" dirty="0" smtClean="0">
                <a:solidFill>
                  <a:srgbClr val="FF0000"/>
                </a:solidFill>
              </a:rPr>
              <a:t>4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429132"/>
            <a:ext cx="97111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3108" y="5357826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3116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http://www.rebus1.com/index.php?item=rebus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714356"/>
            <a:ext cx="6214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Список используемых источников: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2857496"/>
            <a:ext cx="708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Соловейчик М.С., </a:t>
            </a:r>
            <a:r>
              <a:rPr lang="ru-RU" dirty="0" err="1" smtClean="0"/>
              <a:t>Кузьменко</a:t>
            </a:r>
            <a:r>
              <a:rPr lang="ru-RU" dirty="0" smtClean="0"/>
              <a:t> Н.С. К тайнам нашего языка. – Смоленск:</a:t>
            </a:r>
          </a:p>
          <a:p>
            <a:r>
              <a:rPr lang="ru-RU" dirty="0" smtClean="0"/>
              <a:t> «Ассоциация ХХІ век», </a:t>
            </a:r>
            <a:r>
              <a:rPr lang="ru-RU" dirty="0" smtClean="0"/>
              <a:t>2013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5072074"/>
            <a:ext cx="39505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весело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56" y="1357298"/>
            <a:ext cx="279536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714488"/>
            <a:ext cx="2479482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714488"/>
            <a:ext cx="3768600" cy="26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428736"/>
            <a:ext cx="3661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7154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07154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43108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71736" y="5143512"/>
            <a:ext cx="4857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воробей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85860"/>
            <a:ext cx="23177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7495" y="1214422"/>
            <a:ext cx="324110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1448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1448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928802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976282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5143512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214950"/>
            <a:ext cx="4851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девочка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3262322" cy="32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285860"/>
            <a:ext cx="2952764" cy="29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857232"/>
            <a:ext cx="34051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4286256"/>
            <a:ext cx="2000264" cy="1752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1=В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714884"/>
            <a:ext cx="9376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28794" y="5286388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214422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214422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928670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9652" y="928670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143140" cy="33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64318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285992"/>
            <a:ext cx="84832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8327">
            <a:off x="2991866" y="1745721"/>
            <a:ext cx="2305441" cy="25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285860"/>
            <a:ext cx="20841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142984"/>
            <a:ext cx="2157877" cy="354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714480" y="5214950"/>
            <a:ext cx="58942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карандаш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5286388"/>
            <a:ext cx="5715040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857364"/>
            <a:ext cx="3711486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00240"/>
            <a:ext cx="3403699" cy="24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928802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214422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2619380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728" y="34290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5214950"/>
            <a:ext cx="5728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картошка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357826"/>
            <a:ext cx="5715040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5143512"/>
            <a:ext cx="4739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красиво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00174"/>
            <a:ext cx="45410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928669"/>
            <a:ext cx="3214710" cy="39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07154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7154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071546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000232" y="5214950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5143512"/>
            <a:ext cx="5168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мальчик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2500330" cy="347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378694"/>
            <a:ext cx="1571636" cy="28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714488"/>
            <a:ext cx="2428892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571612"/>
            <a:ext cx="3282119" cy="272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785794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785794"/>
            <a:ext cx="357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143116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143116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071678"/>
            <a:ext cx="33337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071670" y="5286388"/>
            <a:ext cx="5072098" cy="1143008"/>
          </a:xfrm>
          <a:prstGeom prst="rect">
            <a:avLst/>
          </a:prstGeom>
          <a:solidFill>
            <a:srgbClr val="23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ПРАВИЛЬНЫЙ 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169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Словарные слова  в ребусах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19</cp:revision>
  <dcterms:created xsi:type="dcterms:W3CDTF">2013-02-27T22:43:10Z</dcterms:created>
  <dcterms:modified xsi:type="dcterms:W3CDTF">2014-08-14T09:15:18Z</dcterms:modified>
</cp:coreProperties>
</file>