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56" r:id="rId4"/>
    <p:sldId id="262" r:id="rId5"/>
    <p:sldId id="263" r:id="rId6"/>
    <p:sldId id="257" r:id="rId7"/>
    <p:sldId id="258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848A-FB57-4888-9572-44447CE62E36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B70FE8-C066-41B7-809C-2B756A057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31BF87-8144-4C4C-BB5E-7DE7864EC2D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FFE1A4-B6D0-4155-BFB2-3DB7DA855E8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86CAB-9223-42C2-ABD3-7DA1A53C583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E639-F731-4B09-B464-94E1625715B2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D19D-D6E5-4C0F-826F-2F1FD351E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D02D-E1DA-42F6-B605-5E559DE7B129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7EFA-5999-4AC8-B99C-69905D4D0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8684-94D1-445B-A032-5542AF3B1917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1C46-8B1D-4D54-802F-7DFEA613D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FA20-71BE-4C9C-ADFD-62841F03ECC8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EE0B-ED48-44FA-8AF7-129FFE5E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29B9-2151-45F0-9CD4-7B4ADBEAC76D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1FC6-0155-4F2F-9596-70ED67EAD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E5C2-0D40-4779-A2A3-1947D1C28CE9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599F-B551-401E-847D-D3528C1E7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DCF4-8C80-4921-B62B-3BC15CD6A798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C092-5708-4721-825E-AB450F905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FEDA-848C-4141-B756-291A9F40D120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0687-1026-414B-A1F2-9D1BE864C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DDF9-B9C6-4D39-99DF-B78F96D5A6B8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18350-092D-43FF-B021-6331BABD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5EC2-9320-43A7-AE07-BD500EE97D9B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E016C-3115-4186-A29B-0C2DF603E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3C25-1C36-4ECC-8B09-386512711337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E163-005B-4453-AF88-DB9D13122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CE8D8C-D3B8-4908-9072-7DCC049DA26B}" type="datetimeFigureOut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EA77EA-3567-4D7D-9657-48B96AA9B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8388350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ОБУЧЕНИЕ  ПИСЬМУ</a:t>
            </a:r>
          </a:p>
          <a:p>
            <a:pPr algn="ctr"/>
            <a:r>
              <a:rPr lang="ru-RU" sz="800" b="1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в 1 классе</a:t>
            </a:r>
          </a:p>
        </p:txBody>
      </p:sp>
      <p:pic>
        <p:nvPicPr>
          <p:cNvPr id="14338" name="Picture 5" descr="b59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124200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%D0%94%D0%B5%D1%82%D0%B8_%D0%B8_%D0%BA%D0%B0%D1%80%D0%B0%D0%BD%D0%B4%D0%B0%D1%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4419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147_715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62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/>
          </p:cNvSpPr>
          <p:nvPr>
            <p:ph type="ctrTitle" idx="4294967295"/>
          </p:nvPr>
        </p:nvSpPr>
        <p:spPr>
          <a:xfrm>
            <a:off x="755650" y="260350"/>
            <a:ext cx="7993063" cy="23050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800000"/>
                </a:solidFill>
              </a:rPr>
              <a:t>Тема урока</a:t>
            </a:r>
            <a:br>
              <a:rPr lang="ru-RU" sz="4000" b="1" smtClean="0">
                <a:solidFill>
                  <a:srgbClr val="800000"/>
                </a:solidFill>
              </a:rPr>
            </a:br>
            <a:r>
              <a:rPr lang="ru-RU" sz="4000" b="1" smtClean="0">
                <a:solidFill>
                  <a:srgbClr val="000066"/>
                </a:solidFill>
                <a:latin typeface="Arial" charset="0"/>
              </a:rPr>
              <a:t>Закрепление.</a:t>
            </a:r>
            <a:endParaRPr lang="ru-RU" sz="4000" b="1" smtClean="0">
              <a:solidFill>
                <a:srgbClr val="000066"/>
              </a:solidFill>
            </a:endParaRPr>
          </a:p>
        </p:txBody>
      </p:sp>
      <p:pic>
        <p:nvPicPr>
          <p:cNvPr id="15363" name="Picture 4" descr="330000558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5259">
            <a:off x="6781800" y="3352800"/>
            <a:ext cx="1905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bu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4180">
            <a:off x="381000" y="2895600"/>
            <a:ext cx="2141538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bu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4180">
            <a:off x="381000" y="2895600"/>
            <a:ext cx="2141538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IMG_0006"/>
          <p:cNvPicPr>
            <a:picLocks noChangeAspect="1" noChangeArrowheads="1"/>
          </p:cNvPicPr>
          <p:nvPr/>
        </p:nvPicPr>
        <p:blipFill>
          <a:blip r:embed="rId3"/>
          <a:srcRect l="2971" t="5743" b="43488"/>
          <a:stretch>
            <a:fillRect/>
          </a:stretch>
        </p:blipFill>
        <p:spPr bwMode="auto">
          <a:xfrm>
            <a:off x="990600" y="304800"/>
            <a:ext cx="7467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IMG_0006"/>
          <p:cNvPicPr>
            <a:picLocks noChangeAspect="1" noChangeArrowheads="1"/>
          </p:cNvPicPr>
          <p:nvPr/>
        </p:nvPicPr>
        <p:blipFill>
          <a:blip r:embed="rId2"/>
          <a:srcRect t="56541" b="6100"/>
          <a:stretch>
            <a:fillRect/>
          </a:stretch>
        </p:blipFill>
        <p:spPr bwMode="auto">
          <a:xfrm>
            <a:off x="685800" y="304800"/>
            <a:ext cx="784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IMG_0007"/>
          <p:cNvPicPr>
            <a:picLocks noChangeAspect="1" noChangeArrowheads="1"/>
          </p:cNvPicPr>
          <p:nvPr/>
        </p:nvPicPr>
        <p:blipFill>
          <a:blip r:embed="rId2"/>
          <a:srcRect t="3029" b="54564"/>
          <a:stretch>
            <a:fillRect/>
          </a:stretch>
        </p:blipFill>
        <p:spPr bwMode="auto">
          <a:xfrm>
            <a:off x="914400" y="3048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44550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685800"/>
            <a:ext cx="8326438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IMG_0007"/>
          <p:cNvPicPr>
            <a:picLocks noChangeAspect="1" noChangeArrowheads="1"/>
          </p:cNvPicPr>
          <p:nvPr/>
        </p:nvPicPr>
        <p:blipFill>
          <a:blip r:embed="rId2"/>
          <a:srcRect t="44426" b="7109"/>
          <a:stretch>
            <a:fillRect/>
          </a:stretch>
        </p:blipFill>
        <p:spPr bwMode="auto">
          <a:xfrm>
            <a:off x="838200" y="3810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Экран (4:3)</PresentationFormat>
  <Paragraphs>4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Слайд 1</vt:lpstr>
      <vt:lpstr>Тема урока Закрепление.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</cp:lastModifiedBy>
  <cp:revision>13</cp:revision>
  <dcterms:modified xsi:type="dcterms:W3CDTF">2014-12-05T18:52:27Z</dcterms:modified>
</cp:coreProperties>
</file>