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6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86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F3629A-7C98-41E8-A126-F56DCD4BA26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A954FE-A455-4559-9898-09BF5A9049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7092280"/>
            <a:ext cx="634365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УЧЕНИКА ГБОУ </a:t>
            </a:r>
            <a:r>
              <a:rPr lang="ru-RU" dirty="0" err="1" smtClean="0"/>
              <a:t>ШКОЛы</a:t>
            </a:r>
            <a:r>
              <a:rPr lang="ru-RU" dirty="0" smtClean="0"/>
              <a:t> №83</a:t>
            </a:r>
            <a:br>
              <a:rPr lang="ru-RU" dirty="0" smtClean="0"/>
            </a:br>
            <a:r>
              <a:rPr lang="ru-RU" sz="4400" dirty="0" smtClean="0"/>
              <a:t>ПЕТРОВА  АЛЕКСАНДРА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4499992"/>
            <a:ext cx="6343650" cy="1900807"/>
          </a:xfrm>
        </p:spPr>
        <p:txBody>
          <a:bodyPr>
            <a:normAutofit fontScale="47500" lnSpcReduction="20000"/>
          </a:bodyPr>
          <a:lstStyle/>
          <a:p>
            <a:endParaRPr lang="en-US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algn="ctr"/>
            <a:r>
              <a:rPr lang="ru-RU" sz="14400" b="1" cap="all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3" dir="5400000" sy="-100000" algn="bl"/>
                </a:effectLst>
              </a:rPr>
              <a:t>Портфолио</a:t>
            </a:r>
            <a:endParaRPr lang="ru-RU" sz="14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F:\DSCN50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467544"/>
            <a:ext cx="4068452" cy="352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089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5580112"/>
            <a:ext cx="6311602" cy="309634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/>
              <a:t>Дата  рождения: 18 марта 2000 года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адрес: Сиреневый бульвар, д.18 кв.16</a:t>
            </a:r>
            <a:br>
              <a:rPr lang="ru-RU" sz="2400" b="0" dirty="0" smtClean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 smtClean="0"/>
              <a:t>школа №83   </a:t>
            </a:r>
            <a:br>
              <a:rPr lang="ru-RU" sz="2400" b="0" dirty="0" smtClean="0"/>
            </a:br>
            <a:r>
              <a:rPr lang="ru-RU" sz="2400" b="0" dirty="0" smtClean="0"/>
              <a:t>4 «а»  класс</a:t>
            </a:r>
            <a:endParaRPr lang="ru-RU" sz="2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" b="1182"/>
          <a:stretch>
            <a:fillRect/>
          </a:stretch>
        </p:blipFill>
        <p:spPr bwMode="auto">
          <a:xfrm>
            <a:off x="1772816" y="327769"/>
            <a:ext cx="3771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827584"/>
            <a:ext cx="2957513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234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40" y="251520"/>
            <a:ext cx="6515100" cy="1117600"/>
          </a:xfrm>
        </p:spPr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2" y="2051720"/>
            <a:ext cx="6048672" cy="60346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Раздел 1. Мой мир</a:t>
            </a:r>
          </a:p>
          <a:p>
            <a:pPr marL="0" indent="0">
              <a:buNone/>
            </a:pPr>
            <a:r>
              <a:rPr lang="ru-RU" dirty="0" smtClean="0"/>
              <a:t>Раздел 2. Моя учеба</a:t>
            </a:r>
          </a:p>
          <a:p>
            <a:pPr marL="0" indent="0">
              <a:buNone/>
            </a:pPr>
            <a:r>
              <a:rPr lang="ru-RU" dirty="0" smtClean="0"/>
              <a:t>Раздел 3. Мое творчество</a:t>
            </a:r>
          </a:p>
          <a:p>
            <a:pPr marL="0" indent="0">
              <a:buNone/>
            </a:pPr>
            <a:r>
              <a:rPr lang="ru-RU" dirty="0" smtClean="0"/>
              <a:t>Раздел 4. Мой школьный мир</a:t>
            </a:r>
          </a:p>
          <a:p>
            <a:pPr marL="0" indent="0">
              <a:buNone/>
            </a:pPr>
            <a:r>
              <a:rPr lang="ru-RU" dirty="0" smtClean="0"/>
              <a:t>Раздел 5. Мои впечатления</a:t>
            </a:r>
          </a:p>
          <a:p>
            <a:pPr marL="0" indent="0">
              <a:buNone/>
            </a:pPr>
            <a:r>
              <a:rPr lang="ru-RU" dirty="0" smtClean="0"/>
              <a:t>Раздел 6. Мои проекты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6228184"/>
            <a:ext cx="28083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90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45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УЧЕНИКА ГБОУ ШКОЛы №83 ПЕТРОВА  АЛЕКСАНДРА</vt:lpstr>
      <vt:lpstr>Дата  рождения: 18 марта 2000 года  адрес: Сиреневый бульвар, д.18 кв.16  школа №83    4 «а»  класс</vt:lpstr>
      <vt:lpstr>содержание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УЧЕНИКА ГОУ ШКОЛА №83 хабарова  андрея</dc:title>
  <dc:creator>Bo</dc:creator>
  <cp:lastModifiedBy>HP</cp:lastModifiedBy>
  <cp:revision>63</cp:revision>
  <dcterms:created xsi:type="dcterms:W3CDTF">2011-08-25T22:00:36Z</dcterms:created>
  <dcterms:modified xsi:type="dcterms:W3CDTF">2014-12-30T14:33:10Z</dcterms:modified>
</cp:coreProperties>
</file>