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00636"/>
            <a:ext cx="3829032" cy="1600200"/>
          </a:xfrm>
        </p:spPr>
        <p:txBody>
          <a:bodyPr/>
          <a:lstStyle/>
          <a:p>
            <a:r>
              <a:rPr lang="ru-RU" sz="1600" dirty="0" smtClean="0"/>
              <a:t>Воспитатель ГПД </a:t>
            </a:r>
          </a:p>
          <a:p>
            <a:r>
              <a:rPr lang="ru-RU" sz="1600" dirty="0" err="1" smtClean="0"/>
              <a:t>Королькова</a:t>
            </a:r>
            <a:r>
              <a:rPr lang="ru-RU" sz="1600" dirty="0" smtClean="0"/>
              <a:t> Галина Алексеевна</a:t>
            </a:r>
          </a:p>
          <a:p>
            <a:r>
              <a:rPr lang="ru-RU" sz="1600" dirty="0" smtClean="0"/>
              <a:t>ГБОУ СОШ № 139 </a:t>
            </a:r>
          </a:p>
          <a:p>
            <a:r>
              <a:rPr lang="ru-RU" sz="1600" dirty="0" smtClean="0"/>
              <a:t>Санкт-Петербург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458200" cy="1222375"/>
          </a:xfrm>
        </p:spPr>
        <p:txBody>
          <a:bodyPr/>
          <a:lstStyle/>
          <a:p>
            <a:r>
              <a:rPr lang="ru-RU" dirty="0" smtClean="0"/>
              <a:t>Не шути с огнем!</a:t>
            </a:r>
            <a:endParaRPr lang="ru-RU" dirty="0"/>
          </a:p>
        </p:txBody>
      </p:sp>
      <p:pic>
        <p:nvPicPr>
          <p:cNvPr id="62466" name="Picture 2" descr="http://www.ru.all.biz/img/ru/service_catalog/253265.jpeg?rrr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357562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aam.ru/images/catalog/220763eda1d5773acba470985fba41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96" y="-45005964"/>
            <a:ext cx="23622000" cy="16649700"/>
          </a:xfrm>
          <a:prstGeom prst="rect">
            <a:avLst/>
          </a:prstGeom>
          <a:noFill/>
        </p:spPr>
      </p:pic>
      <p:pic>
        <p:nvPicPr>
          <p:cNvPr id="8" name="Рисунок 7" descr="220763eda1d5773acba470985fba41d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714356"/>
            <a:ext cx="7559040" cy="532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Доскажи словечко</a:t>
            </a:r>
            <a:endParaRPr lang="ru-RU" dirty="0"/>
          </a:p>
        </p:txBody>
      </p:sp>
      <p:pic>
        <p:nvPicPr>
          <p:cNvPr id="4" name="Содержимое 3" descr="31108_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214422"/>
            <a:ext cx="2857520" cy="2299843"/>
          </a:xfrm>
        </p:spPr>
      </p:pic>
      <p:pic>
        <p:nvPicPr>
          <p:cNvPr id="5" name="Рисунок 4" descr="1331756671_bonfire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684" y="214290"/>
            <a:ext cx="2881316" cy="2973518"/>
          </a:xfrm>
          <a:prstGeom prst="rect">
            <a:avLst/>
          </a:prstGeom>
        </p:spPr>
      </p:pic>
      <p:pic>
        <p:nvPicPr>
          <p:cNvPr id="6" name="Рисунок 5" descr="1282858725695797_lar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500438"/>
            <a:ext cx="4105282" cy="3077423"/>
          </a:xfrm>
          <a:prstGeom prst="rect">
            <a:avLst/>
          </a:prstGeom>
        </p:spPr>
      </p:pic>
      <p:pic>
        <p:nvPicPr>
          <p:cNvPr id="7" name="Рисунок 6" descr="le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3857628"/>
            <a:ext cx="3571900" cy="2678925"/>
          </a:xfrm>
          <a:prstGeom prst="rect">
            <a:avLst/>
          </a:prstGeom>
        </p:spPr>
      </p:pic>
      <p:pic>
        <p:nvPicPr>
          <p:cNvPr id="8" name="Рисунок 7" descr="origin984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1285860"/>
            <a:ext cx="2862263" cy="2149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4" name="Содержимое 3" descr="e83c709c77e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7858180" cy="5795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tunnel.ru/userfiles/ck/images/3313/Pri_pozhare_zvonit_01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495800" cy="62960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Игра-практикум </a:t>
            </a:r>
          </a:p>
          <a:p>
            <a:r>
              <a:rPr lang="ru-RU" sz="4000" dirty="0" smtClean="0"/>
              <a:t>«Звони по номеру 01»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пословицу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Слова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Пословица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до пожара</a:t>
            </a:r>
          </a:p>
          <a:p>
            <a:r>
              <a:rPr lang="ru-RU" dirty="0" smtClean="0"/>
              <a:t>беду</a:t>
            </a:r>
          </a:p>
          <a:p>
            <a:r>
              <a:rPr lang="ru-RU" dirty="0" smtClean="0"/>
              <a:t>искру</a:t>
            </a:r>
          </a:p>
          <a:p>
            <a:r>
              <a:rPr lang="ru-RU" dirty="0" smtClean="0"/>
              <a:t>отводи</a:t>
            </a:r>
          </a:p>
          <a:p>
            <a:r>
              <a:rPr lang="ru-RU" dirty="0" smtClean="0"/>
              <a:t>до удара</a:t>
            </a:r>
          </a:p>
          <a:p>
            <a:r>
              <a:rPr lang="ru-RU" dirty="0" smtClean="0"/>
              <a:t>туши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 smtClean="0"/>
              <a:t>Искру туши до пожара, беду отводи до удара»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2 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285728"/>
            <a:ext cx="4634709" cy="6378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26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7826" name="Picture 2" descr="http://www.edu.cap.ru/home/3715/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357298"/>
            <a:ext cx="4214842" cy="496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</TotalTime>
  <Words>51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Не шути с огнем!</vt:lpstr>
      <vt:lpstr>Презентация PowerPoint</vt:lpstr>
      <vt:lpstr>Доскажи словечко</vt:lpstr>
      <vt:lpstr>Викторина</vt:lpstr>
      <vt:lpstr>Презентация PowerPoint</vt:lpstr>
      <vt:lpstr>Собери пословицу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шути с огнем!</dc:title>
  <dc:creator>Вова</dc:creator>
  <cp:lastModifiedBy>205</cp:lastModifiedBy>
  <cp:revision>7</cp:revision>
  <dcterms:created xsi:type="dcterms:W3CDTF">2014-08-22T11:07:39Z</dcterms:created>
  <dcterms:modified xsi:type="dcterms:W3CDTF">2014-08-26T06:22:57Z</dcterms:modified>
</cp:coreProperties>
</file>