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всех без исключения есть правила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Воспитатель ГПД  </a:t>
            </a:r>
          </a:p>
          <a:p>
            <a:r>
              <a:rPr lang="ru-RU" dirty="0" err="1" smtClean="0"/>
              <a:t>Королькова</a:t>
            </a:r>
            <a:r>
              <a:rPr lang="ru-RU" dirty="0" smtClean="0"/>
              <a:t> Галина Алексеевна</a:t>
            </a:r>
          </a:p>
          <a:p>
            <a:r>
              <a:rPr lang="ru-RU" dirty="0" smtClean="0"/>
              <a:t>ГБОУ СОШ № 139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14338" name="Picture 2" descr="http://sch80.minsk.edu.by/sm_full.aspx?guid=2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271969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douckrnsk.rusedu.net/gallery/523/4706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7800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лакат &quot;Правила дорожного движения!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1795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Аукцион загадок</a:t>
            </a:r>
            <a:endParaRPr lang="ru-RU" dirty="0"/>
          </a:p>
        </p:txBody>
      </p:sp>
      <p:pic>
        <p:nvPicPr>
          <p:cNvPr id="28674" name="Picture 2" descr="http://sch207.minsk.edu.by/sm_full.aspx?guid=9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71481"/>
            <a:ext cx="3429024" cy="2426694"/>
          </a:xfrm>
          <a:prstGeom prst="rect">
            <a:avLst/>
          </a:prstGeom>
          <a:noFill/>
        </p:spPr>
      </p:pic>
      <p:pic>
        <p:nvPicPr>
          <p:cNvPr id="28676" name="Picture 4" descr="http://mistergid.ru/image/upload/2011-08/330026694634_1307198406_z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1"/>
            <a:ext cx="2571768" cy="2453562"/>
          </a:xfrm>
          <a:prstGeom prst="rect">
            <a:avLst/>
          </a:prstGeom>
          <a:noFill/>
        </p:spPr>
      </p:pic>
      <p:pic>
        <p:nvPicPr>
          <p:cNvPr id="28678" name="Picture 6" descr="http://astersoft.net/images/4/4/pdd-dlja-shkolnikov-i-ehtalonnye-t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2000264" cy="1500198"/>
          </a:xfrm>
          <a:prstGeom prst="rect">
            <a:avLst/>
          </a:prstGeom>
          <a:noFill/>
        </p:spPr>
      </p:pic>
      <p:pic>
        <p:nvPicPr>
          <p:cNvPr id="28680" name="Picture 8" descr="http://upload.wikimedia.org/wikipedia/commons/thumb/2/2d/Zeichen_237.svg/600px-Zeichen_237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71810"/>
            <a:ext cx="2643206" cy="2643206"/>
          </a:xfrm>
          <a:prstGeom prst="rect">
            <a:avLst/>
          </a:prstGeom>
          <a:noFill/>
        </p:spPr>
      </p:pic>
      <p:pic>
        <p:nvPicPr>
          <p:cNvPr id="28682" name="Picture 10" descr="http://vuso.at.ua/Kartinki/GAI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286124"/>
            <a:ext cx="2214578" cy="2195096"/>
          </a:xfrm>
          <a:prstGeom prst="rect">
            <a:avLst/>
          </a:prstGeom>
          <a:noFill/>
        </p:spPr>
      </p:pic>
      <p:pic>
        <p:nvPicPr>
          <p:cNvPr id="28684" name="Picture 12" descr="http://go4.imgsmail.ru/imgpreview?key=45b8194ccc8022d3&amp;mb=imgdb_preview_5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500438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Доскажи словечко</a:t>
            </a:r>
            <a:endParaRPr lang="ru-RU" dirty="0"/>
          </a:p>
        </p:txBody>
      </p:sp>
      <p:pic>
        <p:nvPicPr>
          <p:cNvPr id="29698" name="Picture 2" descr="http://dskvp1671.mskzapad.ru/images/cms/data/pdd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929486" cy="486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 фразу</a:t>
            </a:r>
            <a:endParaRPr lang="ru-RU" dirty="0"/>
          </a:p>
        </p:txBody>
      </p:sp>
      <p:pic>
        <p:nvPicPr>
          <p:cNvPr id="30726" name="Picture 6" descr="http://s017.radikal.ru/i425/1110/56/8d658ab22a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866" y="-10858600"/>
            <a:ext cx="10363197" cy="8420098"/>
          </a:xfrm>
          <a:prstGeom prst="rect">
            <a:avLst/>
          </a:prstGeom>
          <a:noFill/>
        </p:spPr>
      </p:pic>
      <p:pic>
        <p:nvPicPr>
          <p:cNvPr id="30728" name="Picture 8" descr="http://s017.radikal.ru/i425/1110/56/8d658ab22a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8030" y="-21074234"/>
            <a:ext cx="14371673" cy="11676985"/>
          </a:xfrm>
          <a:prstGeom prst="rect">
            <a:avLst/>
          </a:prstGeom>
          <a:noFill/>
        </p:spPr>
      </p:pic>
      <p:pic>
        <p:nvPicPr>
          <p:cNvPr id="30730" name="Picture 10" descr="http://skyclipart.ru/uploads/posts/2010-02/1267101210_svetof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7215238" cy="516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Запрещается-разрешается</a:t>
            </a:r>
            <a:endParaRPr lang="ru-RU" dirty="0"/>
          </a:p>
        </p:txBody>
      </p:sp>
      <p:pic>
        <p:nvPicPr>
          <p:cNvPr id="31750" name="Picture 6" descr="http://900igr.net/datas/chelovek/PDD-3.files/0005-005-Esli-pravila-dvizhenja-ty-ne-znaesh-do-sikh-por-my-nachat-s-tob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pic>
        <p:nvPicPr>
          <p:cNvPr id="32770" name="Picture 2" descr="http://900igr.net/datai/okruzhajuschij-mir/Znaki/0018-025-Sobljudajte-pravila-dorozhnogo-dvizh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60960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</TotalTime>
  <Words>28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Для всех без исключения есть правила движения</vt:lpstr>
      <vt:lpstr>Слайд 2</vt:lpstr>
      <vt:lpstr>Слайд 3</vt:lpstr>
      <vt:lpstr>Аукцион загадок</vt:lpstr>
      <vt:lpstr>Доскажи словечко</vt:lpstr>
      <vt:lpstr>Дополни фразу</vt:lpstr>
      <vt:lpstr>Запрещается-разрешается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всех без исключения есть правила движения</dc:title>
  <dc:creator>Вова</dc:creator>
  <cp:lastModifiedBy>Вова</cp:lastModifiedBy>
  <cp:revision>4</cp:revision>
  <dcterms:created xsi:type="dcterms:W3CDTF">2014-08-22T10:33:20Z</dcterms:created>
  <dcterms:modified xsi:type="dcterms:W3CDTF">2014-08-22T11:04:23Z</dcterms:modified>
</cp:coreProperties>
</file>