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0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0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9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5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2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9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3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4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8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B72C0-0E3A-4D34-8F67-ACF8ED43F4E6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2971-841E-477C-9F69-2CD5941DE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2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846640" cy="1152127"/>
          </a:xfrm>
        </p:spPr>
        <p:txBody>
          <a:bodyPr/>
          <a:lstStyle/>
          <a:p>
            <a:r>
              <a:rPr lang="ru-RU" dirty="0" smtClean="0"/>
              <a:t>1. Что такое текст?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65807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А)  Это несколько слов, связанных между собой по смыслу.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Б) Это слова и словосочетания, связанные по смыслу.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В) Это несколько предложений, связанных по смыслу.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661248"/>
            <a:ext cx="669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Приведите примеры текста</a:t>
            </a:r>
            <a:endParaRPr lang="ru-RU" sz="4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68952" cy="1470025"/>
          </a:xfrm>
        </p:spPr>
        <p:txBody>
          <a:bodyPr/>
          <a:lstStyle/>
          <a:p>
            <a:r>
              <a:rPr lang="ru-RU" dirty="0" smtClean="0"/>
              <a:t>10. В какой строке только глаголы?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136904" cy="350594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А. дружить, веселиться, сонный;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Б. лётчик, земляной, комнатный;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В. </a:t>
            </a: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рыгал, жевал, думать;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0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990656" cy="1440159"/>
          </a:xfrm>
        </p:spPr>
        <p:txBody>
          <a:bodyPr/>
          <a:lstStyle/>
          <a:p>
            <a:r>
              <a:rPr lang="ru-RU" dirty="0" smtClean="0"/>
              <a:t>2. Что такое предложение?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8784976" cy="446449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Г) Это несколько слов, связанных по смыслу.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Д) Это слова и словосочетания.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Е) Это то, при помощи чего общаются люди.</a:t>
            </a:r>
          </a:p>
          <a:p>
            <a:pPr algn="l"/>
            <a:endParaRPr lang="ru-RU" dirty="0">
              <a:solidFill>
                <a:srgbClr val="002060"/>
              </a:solidFill>
            </a:endParaRP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        Приведите примеры предложений. 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2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 smtClean="0"/>
              <a:t>3. Что такое слово?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439248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Ж) Это название  чего-нибудь.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З)  Это название предметов, признаков и действий предметов.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И) Это звуки и буквы, связанные по смыслу.</a:t>
            </a: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Приведите примеры слов.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5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96944" cy="1470025"/>
          </a:xfrm>
        </p:spPr>
        <p:txBody>
          <a:bodyPr/>
          <a:lstStyle/>
          <a:p>
            <a:r>
              <a:rPr lang="ru-RU" dirty="0" smtClean="0"/>
              <a:t>4. Из каких значимых частей состоят слова?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280920" cy="432048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) звуки и буквы;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Л) корень, приставка, суффикс и окончание;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М) ударение и основа;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1470025"/>
          </a:xfrm>
        </p:spPr>
        <p:txBody>
          <a:bodyPr/>
          <a:lstStyle/>
          <a:p>
            <a:r>
              <a:rPr lang="ru-RU" dirty="0" smtClean="0"/>
              <a:t>5. Разберите слова по составу: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920880" cy="225665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Каменный, пробежал, варенье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568952" cy="8640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 Разберите предложение по членам: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84976" cy="4104456"/>
          </a:xfrm>
        </p:spPr>
        <p:txBody>
          <a:bodyPr/>
          <a:lstStyle/>
          <a:p>
            <a:pPr algn="l"/>
            <a:endParaRPr lang="ru-RU" dirty="0">
              <a:solidFill>
                <a:srgbClr val="C00000"/>
              </a:solidFill>
            </a:endParaRPr>
          </a:p>
          <a:p>
            <a:pPr algn="l"/>
            <a:endParaRPr lang="ru-RU" dirty="0" smtClean="0">
              <a:solidFill>
                <a:srgbClr val="C00000"/>
              </a:solidFill>
            </a:endParaRPr>
          </a:p>
          <a:p>
            <a:pPr algn="l"/>
            <a:endParaRPr lang="ru-RU" dirty="0">
              <a:solidFill>
                <a:srgbClr val="C00000"/>
              </a:solidFill>
            </a:endParaRPr>
          </a:p>
          <a:p>
            <a:r>
              <a:rPr lang="ru-RU" sz="5400" b="1" i="1" dirty="0" smtClean="0">
                <a:solidFill>
                  <a:srgbClr val="7030A0"/>
                </a:solidFill>
              </a:rPr>
              <a:t>За дальним лесом блестела широкая река.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9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ru-RU" dirty="0" smtClean="0"/>
              <a:t>7. Выпишите словосочетания: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7848872" cy="2736304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Сильный ветер поднял в воздух ворох пёстрых листьев.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4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964488" cy="1470025"/>
          </a:xfrm>
        </p:spPr>
        <p:txBody>
          <a:bodyPr/>
          <a:lstStyle/>
          <a:p>
            <a:pPr algn="l"/>
            <a:r>
              <a:rPr lang="ru-RU" sz="3600" dirty="0" smtClean="0"/>
              <a:t>8. </a:t>
            </a:r>
            <a:r>
              <a:rPr lang="ru-RU" sz="3600" dirty="0"/>
              <a:t>В</a:t>
            </a:r>
            <a:r>
              <a:rPr lang="ru-RU" sz="3600" dirty="0" smtClean="0"/>
              <a:t> какой строке только прилагательные?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12968" cy="3865984"/>
          </a:xfrm>
        </p:spPr>
        <p:txBody>
          <a:bodyPr/>
          <a:lstStyle/>
          <a:p>
            <a:pPr marL="514350" indent="-514350" algn="l">
              <a:buFont typeface="+mj-lt"/>
              <a:buAutoNum type="alphaUcPeriod"/>
            </a:pPr>
            <a:r>
              <a:rPr lang="ru-RU" dirty="0" smtClean="0">
                <a:solidFill>
                  <a:srgbClr val="002060"/>
                </a:solidFill>
              </a:rPr>
              <a:t>синеть, голубь, облачный;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Б. варёный, солнечный, дружеский;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В.  </a:t>
            </a:r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обро, враг, серьёзный;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1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ru-RU" dirty="0" smtClean="0"/>
              <a:t>9. В какой строке только существительные?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640960" cy="343393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А.  гнездовье, силач, случай;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Б. случайный, весенний, дождь;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В. </a:t>
            </a:r>
            <a:r>
              <a:rPr lang="ru-RU" dirty="0">
                <a:solidFill>
                  <a:srgbClr val="002060"/>
                </a:solidFill>
              </a:rPr>
              <a:t>г</a:t>
            </a:r>
            <a:r>
              <a:rPr lang="ru-RU" dirty="0" smtClean="0">
                <a:solidFill>
                  <a:srgbClr val="002060"/>
                </a:solidFill>
              </a:rPr>
              <a:t>рязный, стучал, верил;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2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Что такое текст?</vt:lpstr>
      <vt:lpstr>2. Что такое предложение?</vt:lpstr>
      <vt:lpstr>3. Что такое слово?</vt:lpstr>
      <vt:lpstr>4. Из каких значимых частей состоят слова?</vt:lpstr>
      <vt:lpstr>5. Разберите слова по составу:</vt:lpstr>
      <vt:lpstr>6. Разберите предложение по членам:</vt:lpstr>
      <vt:lpstr>7. Выпишите словосочетания:</vt:lpstr>
      <vt:lpstr>8. В какой строке только прилагательные?</vt:lpstr>
      <vt:lpstr>9. В какой строке только существительные?</vt:lpstr>
      <vt:lpstr>10. В какой строке только глаголы?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Что такое текст?</dc:title>
  <dc:creator>а</dc:creator>
  <cp:lastModifiedBy>а</cp:lastModifiedBy>
  <cp:revision>6</cp:revision>
  <dcterms:created xsi:type="dcterms:W3CDTF">2013-05-17T18:00:35Z</dcterms:created>
  <dcterms:modified xsi:type="dcterms:W3CDTF">2013-05-17T19:07:04Z</dcterms:modified>
</cp:coreProperties>
</file>