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58" r:id="rId5"/>
    <p:sldId id="259" r:id="rId6"/>
    <p:sldId id="261" r:id="rId7"/>
    <p:sldId id="262" r:id="rId8"/>
    <p:sldId id="265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Международный день кукольника</a:t>
            </a:r>
            <a:endParaRPr lang="ru-RU" b="1" dirty="0"/>
          </a:p>
        </p:txBody>
      </p:sp>
      <p:pic>
        <p:nvPicPr>
          <p:cNvPr id="1026" name="Picture 2" descr="http://www.newsprom.ru/photo/12266822881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2952328" cy="4221831"/>
          </a:xfrm>
          <a:prstGeom prst="rect">
            <a:avLst/>
          </a:prstGeom>
          <a:noFill/>
        </p:spPr>
      </p:pic>
      <p:pic>
        <p:nvPicPr>
          <p:cNvPr id="1028" name="Picture 4" descr="http://www.chelsi.ru/uploads/posts/2012-04/1335623255_teatr-kuk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729236" cy="4125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0" name="Picture 2" descr="http://most-odessa.info/data/images/2011/03/kukly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103316" cy="3093901"/>
          </a:xfrm>
          <a:prstGeom prst="rect">
            <a:avLst/>
          </a:prstGeom>
          <a:noFill/>
        </p:spPr>
      </p:pic>
      <p:pic>
        <p:nvPicPr>
          <p:cNvPr id="119814" name="Picture 6" descr="http://www.dollhunters.ru/UserFiles/Image/Victorian/0628(50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86190"/>
            <a:ext cx="4643470" cy="2851092"/>
          </a:xfrm>
          <a:prstGeom prst="rect">
            <a:avLst/>
          </a:prstGeom>
          <a:noFill/>
        </p:spPr>
      </p:pic>
      <p:pic>
        <p:nvPicPr>
          <p:cNvPr id="119816" name="Picture 8" descr="http://i041.radikal.ru/0804/de/e7fd73a953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71480"/>
            <a:ext cx="2383743" cy="317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gr-event.ru/artisti/balaganzik/ba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661584" cy="2643206"/>
          </a:xfrm>
          <a:prstGeom prst="rect">
            <a:avLst/>
          </a:prstGeom>
          <a:noFill/>
        </p:spPr>
      </p:pic>
      <p:pic>
        <p:nvPicPr>
          <p:cNvPr id="14340" name="Picture 4" descr="http://zakarpattya.net.ua/images/ru/zakarpattya20090829063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3505506" cy="3143272"/>
          </a:xfrm>
          <a:prstGeom prst="rect">
            <a:avLst/>
          </a:prstGeom>
          <a:noFill/>
        </p:spPr>
      </p:pic>
      <p:pic>
        <p:nvPicPr>
          <p:cNvPr id="14342" name="Picture 6" descr="http://img0.liveinternet.ru/images/attach/b/3/22/942/22942901_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3408957" cy="2410620"/>
          </a:xfrm>
          <a:prstGeom prst="rect">
            <a:avLst/>
          </a:prstGeom>
          <a:noFill/>
        </p:spPr>
      </p:pic>
      <p:pic>
        <p:nvPicPr>
          <p:cNvPr id="14346" name="Picture 10" descr="http://www.kuklyvelikany.ru/sites/default/files/field/image/hist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143248"/>
            <a:ext cx="2248694" cy="3381526"/>
          </a:xfrm>
          <a:prstGeom prst="rect">
            <a:avLst/>
          </a:prstGeom>
          <a:noFill/>
        </p:spPr>
      </p:pic>
      <p:pic>
        <p:nvPicPr>
          <p:cNvPr id="14352" name="Picture 16" descr="http://mosaica.ru/sites/default/files/news/preview/2010/11/19/Je4_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929066"/>
            <a:ext cx="2520280" cy="196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Союз деятелей театра кукол</a:t>
            </a:r>
            <a:endParaRPr lang="ru-RU" sz="4400" b="1" dirty="0"/>
          </a:p>
        </p:txBody>
      </p:sp>
      <p:pic>
        <p:nvPicPr>
          <p:cNvPr id="1026" name="Picture 2" descr="http://www.chastnik.ru/wp-content/uploads/2012/04/1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659388" cy="4244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afisha.westsib.ru/i/action/150/14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725165" cy="4896544"/>
          </a:xfrm>
          <a:prstGeom prst="rect">
            <a:avLst/>
          </a:prstGeom>
          <a:noFill/>
        </p:spPr>
      </p:pic>
      <p:pic>
        <p:nvPicPr>
          <p:cNvPr id="4" name="Picture 4" descr="День куколь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580165" cy="2041029"/>
          </a:xfrm>
          <a:prstGeom prst="rect">
            <a:avLst/>
          </a:prstGeom>
          <a:noFill/>
        </p:spPr>
      </p:pic>
      <p:pic>
        <p:nvPicPr>
          <p:cNvPr id="5" name="Picture 2" descr="Международный день кукольника |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4" cstate="print"/>
          <a:srcRect l="15748" r="15748"/>
          <a:stretch>
            <a:fillRect/>
          </a:stretch>
        </p:blipFill>
        <p:spPr bwMode="auto">
          <a:xfrm>
            <a:off x="5652120" y="2996952"/>
            <a:ext cx="276238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expo-dv.ru/uploads/posts/2012-10/13509755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25973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a-a-ah.ru/data/place/m1/m1-10/10035/images/4f995783e3aec868116926.550x340c.jpg?7f84c72e5bd1b07248c7a5d46c512f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5494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ix.timeout.ru/3528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66576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Picture 9" descr="pic1764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5202560" cy="2921986"/>
          </a:xfrm>
          <a:prstGeom prst="rect">
            <a:avLst/>
          </a:prstGeom>
          <a:noFill/>
        </p:spPr>
      </p:pic>
      <p:pic>
        <p:nvPicPr>
          <p:cNvPr id="7" name="Picture 4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71480"/>
            <a:ext cx="2177821" cy="3695696"/>
          </a:xfrm>
          <a:prstGeom prst="rect">
            <a:avLst/>
          </a:prstGeom>
          <a:noFill/>
        </p:spPr>
      </p:pic>
      <p:pic>
        <p:nvPicPr>
          <p:cNvPr id="8" name="Picture 5" descr="BGHY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5133975" cy="3201988"/>
          </a:xfrm>
          <a:prstGeom prst="rect">
            <a:avLst/>
          </a:prstGeom>
          <a:noFill/>
        </p:spPr>
      </p:pic>
      <p:pic>
        <p:nvPicPr>
          <p:cNvPr id="9" name="Picture 7" descr="s151238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429132"/>
            <a:ext cx="2732446" cy="216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Театр кукол</a:t>
            </a:r>
            <a:endParaRPr lang="ru-RU" sz="6000" b="1" dirty="0"/>
          </a:p>
        </p:txBody>
      </p:sp>
      <p:pic>
        <p:nvPicPr>
          <p:cNvPr id="118786" name="Picture 2" descr="http://www.tk-albatros.ru/pic/ne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120680" cy="458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9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Международный день кукольника</vt:lpstr>
      <vt:lpstr>Слайд 2</vt:lpstr>
      <vt:lpstr>Союз деятелей театра кукол</vt:lpstr>
      <vt:lpstr>Слайд 4</vt:lpstr>
      <vt:lpstr>Слайд 5</vt:lpstr>
      <vt:lpstr>Слайд 6</vt:lpstr>
      <vt:lpstr>Слайд 7</vt:lpstr>
      <vt:lpstr>Слайд 8</vt:lpstr>
      <vt:lpstr>Театр кукол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кукольника</dc:title>
  <dc:creator>пк</dc:creator>
  <cp:lastModifiedBy>пк</cp:lastModifiedBy>
  <cp:revision>19</cp:revision>
  <dcterms:modified xsi:type="dcterms:W3CDTF">2014-08-22T12:42:03Z</dcterms:modified>
</cp:coreProperties>
</file>