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8" r:id="rId3"/>
    <p:sldId id="259" r:id="rId4"/>
    <p:sldId id="260" r:id="rId5"/>
    <p:sldId id="263" r:id="rId6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52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11/30/2014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11/30/2014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11/30/2014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11/30/2014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762001"/>
            <a:ext cx="7772400" cy="60959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38200" y="1524000"/>
            <a:ext cx="7696200" cy="4114800"/>
          </a:xfrm>
        </p:spPr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без кружков  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про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девушку </a:t>
            </a: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сквозь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снежки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до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голубки 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76199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1371600"/>
            <a:ext cx="7848600" cy="4267200"/>
          </a:xfrm>
        </p:spPr>
        <p:txBody>
          <a:bodyPr/>
          <a:lstStyle/>
          <a:p>
            <a:r>
              <a:rPr lang="ru-RU" b="1" i="1" dirty="0" smtClean="0"/>
              <a:t>(Вы)плыло (на) неб. красное </a:t>
            </a:r>
            <a:r>
              <a:rPr lang="ru-RU" b="1" i="1" dirty="0" err="1" smtClean="0"/>
              <a:t>солны.ко</a:t>
            </a:r>
            <a:r>
              <a:rPr lang="ru-RU" b="1" i="1" dirty="0" smtClean="0"/>
              <a:t> и (раз)будило землю. Ранний  луч.</a:t>
            </a:r>
            <a:endParaRPr lang="ru-RU" b="1" dirty="0" smtClean="0"/>
          </a:p>
          <a:p>
            <a:r>
              <a:rPr lang="ru-RU" b="1" i="1" dirty="0" smtClean="0"/>
              <a:t>( по)пал (на )жаворонка. 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838201"/>
            <a:ext cx="7772400" cy="68579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09600" y="1752600"/>
            <a:ext cx="8001000" cy="3886200"/>
          </a:xfrm>
        </p:spPr>
        <p:txBody>
          <a:bodyPr/>
          <a:lstStyle/>
          <a:p>
            <a:r>
              <a:rPr lang="ru-RU" b="1" i="1" dirty="0" smtClean="0"/>
              <a:t>Слон, день, дождь, учитель, агроном, портфель, воробей, трамвай.</a:t>
            </a:r>
            <a:endParaRPr lang="ru-RU" b="1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762001"/>
            <a:ext cx="7772400" cy="60959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38200" y="1524000"/>
            <a:ext cx="7696200" cy="4114800"/>
          </a:xfrm>
        </p:spPr>
        <p:txBody>
          <a:bodyPr/>
          <a:lstStyle/>
          <a:p>
            <a:r>
              <a:rPr lang="ru-RU" b="1" i="1" dirty="0" smtClean="0"/>
              <a:t>Сижу у соседа , слушаю про дельфина, рисунок от малыша ,  спешу на рыбаку, книга для ученика , вступился за друга,</a:t>
            </a:r>
            <a:r>
              <a:rPr lang="ru-RU" b="1" dirty="0" smtClean="0"/>
              <a:t> </a:t>
            </a:r>
            <a:r>
              <a:rPr lang="ru-RU" b="1" i="1" dirty="0" smtClean="0"/>
              <a:t>слушаю учителя , рассказ брата  , прыжок льва ,слушал ребенка.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762001"/>
            <a:ext cx="7772400" cy="60959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38200" y="1524000"/>
            <a:ext cx="7696200" cy="4114800"/>
          </a:xfrm>
        </p:spPr>
        <p:txBody>
          <a:bodyPr/>
          <a:lstStyle/>
          <a:p>
            <a:r>
              <a:rPr lang="ru-RU" i="1" dirty="0" smtClean="0"/>
              <a:t>Сижу </a:t>
            </a:r>
            <a:r>
              <a:rPr lang="ru-RU" i="1" smtClean="0"/>
              <a:t>у </a:t>
            </a:r>
            <a:r>
              <a:rPr lang="ru-RU" i="1" smtClean="0"/>
              <a:t>соседа </a:t>
            </a:r>
            <a:r>
              <a:rPr lang="ru-RU" i="1" smtClean="0"/>
              <a:t>, слушаю про дельфина, рисунок от малыша ,  спешу на рыбаку, книга для ученика , вступился за друга,</a:t>
            </a:r>
            <a:r>
              <a:rPr lang="ru-RU" smtClean="0"/>
              <a:t> </a:t>
            </a:r>
            <a:r>
              <a:rPr lang="ru-RU" i="1" smtClean="0"/>
              <a:t>слушаю учителя , рассказ брата  , прыжок льва ,слушал ребенка.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101</Words>
  <PresentationFormat>Экран (4:3)</PresentationFormat>
  <Paragraphs>7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Office Theme</vt:lpstr>
      <vt:lpstr>Слайд 1</vt:lpstr>
      <vt:lpstr>Слайд 2</vt:lpstr>
      <vt:lpstr>Слайд 3</vt:lpstr>
      <vt:lpstr>Слайд 4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Катенок</dc:creator>
  <cp:lastModifiedBy>Admin</cp:lastModifiedBy>
  <cp:revision>2</cp:revision>
  <dcterms:created xsi:type="dcterms:W3CDTF">2013-10-20T14:54:06Z</dcterms:created>
  <dcterms:modified xsi:type="dcterms:W3CDTF">2014-11-30T20:02:41Z</dcterms:modified>
</cp:coreProperties>
</file>